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8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2" y="2895600"/>
            <a:ext cx="78009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0800000" cy="292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368" y="1733159"/>
            <a:ext cx="4574600" cy="45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21838" y="2636912"/>
            <a:ext cx="8114522" cy="53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472" y="3620861"/>
            <a:ext cx="7200800" cy="53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628800"/>
            <a:ext cx="10800000" cy="2954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3904" y="1916832"/>
            <a:ext cx="8270488" cy="53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3904" y="2972753"/>
            <a:ext cx="2869888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3904" y="3916380"/>
            <a:ext cx="6470288" cy="48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25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196752"/>
            <a:ext cx="10800000" cy="486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53904" y="1482469"/>
            <a:ext cx="3733976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2000" y="2429601"/>
            <a:ext cx="2423672" cy="46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39408" y="3398865"/>
            <a:ext cx="2304256" cy="54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39408" y="4373817"/>
            <a:ext cx="2304256" cy="54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44000" y="5348769"/>
            <a:ext cx="4919944" cy="54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01" y="692810"/>
            <a:ext cx="10800000" cy="289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>
            <a:fillRect/>
          </a:stretch>
        </p:blipFill>
        <p:spPr>
          <a:xfrm>
            <a:off x="2185035" y="3429000"/>
            <a:ext cx="8363585" cy="321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67" y="853452"/>
            <a:ext cx="10800000" cy="4324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15880" y="2171146"/>
            <a:ext cx="1296144" cy="68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2224" y="2171146"/>
            <a:ext cx="1296144" cy="6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0475" y="4437112"/>
            <a:ext cx="1304761" cy="5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>
            <a:fillRect/>
          </a:stretch>
        </p:blipFill>
        <p:spPr>
          <a:xfrm>
            <a:off x="5087798" y="3793820"/>
            <a:ext cx="6597735" cy="2533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1919536" y="3284984"/>
            <a:ext cx="1296144" cy="6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56240" y="3284984"/>
            <a:ext cx="2664296" cy="6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9456" y="4351252"/>
            <a:ext cx="2880320" cy="6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8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2250135"/>
            <a:ext cx="676190" cy="42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>
            <a:fillRect/>
          </a:stretch>
        </p:blipFill>
        <p:spPr>
          <a:xfrm>
            <a:off x="1631504" y="2852936"/>
            <a:ext cx="9408448" cy="361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5714" y="3391057"/>
            <a:ext cx="371427" cy="4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>
            <a:fillRect/>
          </a:stretch>
        </p:blipFill>
        <p:spPr>
          <a:xfrm>
            <a:off x="2711624" y="3829349"/>
            <a:ext cx="7104192" cy="272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3257664"/>
            <a:ext cx="6820996" cy="5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50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2175" y="2133042"/>
            <a:ext cx="131419" cy="7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2972" y="2123653"/>
            <a:ext cx="3466964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2175" y="2395928"/>
            <a:ext cx="131419" cy="7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6630" y="2996952"/>
            <a:ext cx="2305114" cy="5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86629" y="4014267"/>
            <a:ext cx="3466963" cy="5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48532" y="5023910"/>
            <a:ext cx="9688028" cy="150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2024-08-02T06:18:11Z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