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6" r:id="rId11"/>
    <p:sldId id="335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40" y="1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0"/>
          <a:stretch>
            <a:fillRect/>
          </a:stretch>
        </p:blipFill>
        <p:spPr>
          <a:xfrm>
            <a:off x="3215640" y="2848610"/>
            <a:ext cx="5871845" cy="117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1904" y="1629017"/>
            <a:ext cx="952380" cy="2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440" y="2171388"/>
            <a:ext cx="1474325" cy="176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1784" y="2201173"/>
            <a:ext cx="1872208" cy="182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23" y="4023687"/>
            <a:ext cx="10800000" cy="234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/>
          <p:cNvSpPr/>
          <p:nvPr/>
        </p:nvSpPr>
        <p:spPr bwMode="white">
          <a:xfrm>
            <a:off x="5375920" y="1556792"/>
            <a:ext cx="1224136" cy="31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464152" y="2201173"/>
            <a:ext cx="1991624" cy="115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8741692" y="1566744"/>
            <a:ext cx="1224136" cy="31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055440" y="4509120"/>
            <a:ext cx="1944216" cy="185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281904" y="4160932"/>
            <a:ext cx="1149800" cy="30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223792" y="4463805"/>
            <a:ext cx="1728192" cy="185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461096" y="4233465"/>
            <a:ext cx="994944" cy="30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7464152" y="4509119"/>
            <a:ext cx="1944216" cy="108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8741692" y="4164234"/>
            <a:ext cx="1224136" cy="30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4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/>
          <p:cNvSpPr/>
          <p:nvPr/>
        </p:nvSpPr>
        <p:spPr bwMode="white">
          <a:xfrm>
            <a:off x="1996190" y="3842240"/>
            <a:ext cx="285714" cy="21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31704" y="1556792"/>
            <a:ext cx="2088232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888088" y="3842239"/>
            <a:ext cx="285714" cy="21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8334237" y="1556792"/>
            <a:ext cx="2088232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 animBg="1"/>
      <p:bldP spid="40" grpId="0" animBg="1"/>
      <p:bldP spid="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7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2908958"/>
            <a:ext cx="3666666" cy="26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3519882"/>
            <a:ext cx="2361904" cy="2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4102169"/>
            <a:ext cx="3457142" cy="26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4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3576076"/>
            <a:ext cx="3209523" cy="28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5714" y="3576076"/>
            <a:ext cx="3219046" cy="28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0000" y="4196302"/>
            <a:ext cx="4790476" cy="31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8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190" y="2933079"/>
            <a:ext cx="1685714" cy="20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095" y="3533170"/>
            <a:ext cx="1514285" cy="20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8095" y="4123735"/>
            <a:ext cx="1209523" cy="21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4723826"/>
            <a:ext cx="1952380" cy="20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000" y="5304867"/>
            <a:ext cx="3038095" cy="25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1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9523" y="2268141"/>
            <a:ext cx="3028571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952" y="2868995"/>
            <a:ext cx="2361904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3450774"/>
            <a:ext cx="4971428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2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2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190" y="1677633"/>
            <a:ext cx="1809523" cy="21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307698"/>
            <a:ext cx="1438095" cy="21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28218"/>
            <a:ext cx="1961904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548737"/>
            <a:ext cx="5942857" cy="26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974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9547" y="4107175"/>
            <a:ext cx="3269021" cy="21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7708" y="4670358"/>
            <a:ext cx="5475611" cy="22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3224" y="5251707"/>
            <a:ext cx="1362092" cy="19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224" y="5823974"/>
            <a:ext cx="2388202" cy="20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1385" y="6368989"/>
            <a:ext cx="5775271" cy="25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5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4158767"/>
            <a:ext cx="4476190" cy="2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4740936"/>
            <a:ext cx="6923809" cy="25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2380" y="1685293"/>
            <a:ext cx="314285" cy="15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0952" y="1647191"/>
            <a:ext cx="228571" cy="22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3809" y="2313975"/>
            <a:ext cx="666666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62857" y="2323501"/>
            <a:ext cx="371428" cy="27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6666" y="3028387"/>
            <a:ext cx="342857" cy="2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81904" y="3028387"/>
            <a:ext cx="657142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43809" y="3056964"/>
            <a:ext cx="2247619" cy="2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39047" y="3752325"/>
            <a:ext cx="1561904" cy="28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81904" y="4485787"/>
            <a:ext cx="533333" cy="23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62857" y="5905086"/>
            <a:ext cx="1142857" cy="23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5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9523" y="1667848"/>
            <a:ext cx="533333" cy="2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05714" y="3194848"/>
            <a:ext cx="342857" cy="24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79976" y="3194848"/>
            <a:ext cx="288032" cy="26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91428" y="2492896"/>
            <a:ext cx="247619" cy="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05714" y="3958348"/>
            <a:ext cx="219047" cy="22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67619" y="4664586"/>
            <a:ext cx="238095" cy="2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274536" y="3194848"/>
            <a:ext cx="288032" cy="26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1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62857" y="1104195"/>
            <a:ext cx="695238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0476" y="1104195"/>
            <a:ext cx="695238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0476" y="1808972"/>
            <a:ext cx="542857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77142" y="3228051"/>
            <a:ext cx="371428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81904" y="3228051"/>
            <a:ext cx="219047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53333" y="4647129"/>
            <a:ext cx="857142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05714" y="4647129"/>
            <a:ext cx="695238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2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96190" y="1629413"/>
            <a:ext cx="247619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0952" y="4272174"/>
            <a:ext cx="238095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3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77142" y="999601"/>
            <a:ext cx="285714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0952" y="3688042"/>
            <a:ext cx="247619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5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48571" y="1639031"/>
            <a:ext cx="228571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0476" y="3556884"/>
            <a:ext cx="228571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9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77142" y="2276262"/>
            <a:ext cx="257141" cy="2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36" y="4077072"/>
            <a:ext cx="10800000" cy="178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88288" y="4165052"/>
            <a:ext cx="345995" cy="34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244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9809" y="2536539"/>
            <a:ext cx="533333" cy="2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5047" y="2536539"/>
            <a:ext cx="542857" cy="2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9333" y="2536539"/>
            <a:ext cx="523809" cy="2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86476" y="2536539"/>
            <a:ext cx="695238" cy="2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81714" y="3147046"/>
            <a:ext cx="695238" cy="2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4571" y="3147046"/>
            <a:ext cx="533333" cy="2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19809" y="3147046"/>
            <a:ext cx="533333" cy="2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24571" y="3147046"/>
            <a:ext cx="533333" cy="2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2024-08-02T03:57:28Z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