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900362"/>
            <a:ext cx="79248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520" y="3284984"/>
            <a:ext cx="9217024" cy="61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73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59019" y="6152818"/>
            <a:ext cx="162859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4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1003" y="6121144"/>
            <a:ext cx="1948131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2625" y="6121144"/>
            <a:ext cx="1477892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83671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7164" y="5918537"/>
            <a:ext cx="1925762" cy="33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4905" y="5918537"/>
            <a:ext cx="1704410" cy="33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2618822"/>
            <a:ext cx="409523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324638"/>
            <a:ext cx="409523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1200228"/>
            <a:ext cx="371428" cy="4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3967567"/>
            <a:ext cx="1590476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358336"/>
            <a:ext cx="10800000" cy="244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8377" y="6036701"/>
            <a:ext cx="2095238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5380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663952" y="2133868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608" y="3141980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6200" y="4222100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>
            <a:fillRect/>
          </a:stretch>
        </p:blipFill>
        <p:spPr>
          <a:xfrm>
            <a:off x="5006975" y="4798060"/>
            <a:ext cx="2915285" cy="193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413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84032" y="837471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536" y="1917591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5880" y="1917591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2064" y="2791086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63552" y="3933815"/>
            <a:ext cx="1656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83932" y="3933815"/>
            <a:ext cx="11881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01966" y="3933815"/>
            <a:ext cx="4743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>
            <a:fillRect/>
          </a:stretch>
        </p:blipFill>
        <p:spPr>
          <a:xfrm>
            <a:off x="4223792" y="4667480"/>
            <a:ext cx="2923161" cy="211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659" y="4714913"/>
            <a:ext cx="3080742" cy="2033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2024-08-02T05:01:40Z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