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25" y="2882900"/>
            <a:ext cx="11428730" cy="115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2" r="18869"/>
          <a:stretch>
            <a:fillRect/>
          </a:stretch>
        </p:blipFill>
        <p:spPr>
          <a:xfrm>
            <a:off x="2964028" y="404664"/>
            <a:ext cx="73922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3370" y="2564904"/>
            <a:ext cx="846286" cy="26913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r="15552"/>
          <a:stretch>
            <a:fillRect/>
          </a:stretch>
        </p:blipFill>
        <p:spPr>
          <a:xfrm>
            <a:off x="2567608" y="1628800"/>
            <a:ext cx="8280920" cy="366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520" y="1916832"/>
            <a:ext cx="846286" cy="26913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5"/>
          <a:stretch>
            <a:fillRect/>
          </a:stretch>
        </p:blipFill>
        <p:spPr>
          <a:xfrm>
            <a:off x="2135560" y="1412776"/>
            <a:ext cx="8760376" cy="4324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2337" y="1484784"/>
            <a:ext cx="846286" cy="26913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2024-08-02T06:18:44Z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