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886075"/>
            <a:ext cx="11498580" cy="115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2380" y="2048951"/>
            <a:ext cx="352380" cy="2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39047" y="3136363"/>
            <a:ext cx="447619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680068"/>
            <a:ext cx="361904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1428" y="5311185"/>
            <a:ext cx="209523" cy="2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2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240" y="2060575"/>
            <a:ext cx="275272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58240" y="2385060"/>
            <a:ext cx="38290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240" y="2942590"/>
            <a:ext cx="19310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965" y="2060575"/>
            <a:ext cx="266827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1780" y="2385060"/>
            <a:ext cx="253746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8605" y="2385060"/>
            <a:ext cx="247967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3579"/>
            <a:ext cx="10800000" cy="157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65" y="4148832"/>
            <a:ext cx="10800000" cy="253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498593" y="5304665"/>
            <a:ext cx="4961904" cy="2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9069" y="5830044"/>
            <a:ext cx="1095238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8593" y="6298109"/>
            <a:ext cx="4668532" cy="29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310" y="1989018"/>
            <a:ext cx="10800000" cy="208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286" y="1936459"/>
            <a:ext cx="4032448" cy="217719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276261" y="6302221"/>
            <a:ext cx="1547048" cy="29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28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3778" y="4923660"/>
            <a:ext cx="1404914" cy="20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325" y="5410365"/>
            <a:ext cx="2130328" cy="20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2143" y="5897069"/>
            <a:ext cx="1643658" cy="19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2143" y="6356224"/>
            <a:ext cx="3636249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2615439"/>
            <a:ext cx="3236696" cy="2308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3440990"/>
            <a:ext cx="533333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3450527"/>
            <a:ext cx="552380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3450527"/>
            <a:ext cx="514285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3809" y="3889204"/>
            <a:ext cx="523809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333" y="3898741"/>
            <a:ext cx="523809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3333" y="3889204"/>
            <a:ext cx="523809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2544103"/>
            <a:ext cx="2219047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715" y="2915920"/>
            <a:ext cx="1037844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536" y="4050461"/>
            <a:ext cx="9505224" cy="37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619" y="4546225"/>
            <a:ext cx="10238096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