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578" y="2921745"/>
            <a:ext cx="11976844" cy="101450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4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2380" y="2267352"/>
            <a:ext cx="371428" cy="4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708" y="692696"/>
            <a:ext cx="105685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80419" y="4825484"/>
            <a:ext cx="652381" cy="42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76882" y="5889001"/>
            <a:ext cx="1258164" cy="42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0800000" cy="4384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21527" y="1299537"/>
            <a:ext cx="1904761" cy="4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97717" y="2386201"/>
            <a:ext cx="1228571" cy="4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02479" y="2386201"/>
            <a:ext cx="2390476" cy="4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78670" y="3463333"/>
            <a:ext cx="1571428" cy="4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31051" y="3463333"/>
            <a:ext cx="1590475" cy="4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4384" y="4549997"/>
            <a:ext cx="3123809" cy="4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95230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24308" y="1072159"/>
            <a:ext cx="851299" cy="404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94766" y="2073584"/>
            <a:ext cx="1132140" cy="404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65224" y="3075009"/>
            <a:ext cx="1412981" cy="39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27272" y="4067650"/>
            <a:ext cx="1079482" cy="404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99219" y="4067650"/>
            <a:ext cx="1535849" cy="404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03660" y="5069075"/>
            <a:ext cx="1693822" cy="39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31973" y="5069075"/>
            <a:ext cx="1448086" cy="39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07121" y="6061715"/>
            <a:ext cx="1974663" cy="404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628734"/>
            <a:ext cx="10800000" cy="2743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836712"/>
            <a:ext cx="877950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88325" y="1170033"/>
            <a:ext cx="240004" cy="294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77349" y="4348210"/>
            <a:ext cx="216777" cy="294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49533" y="5138878"/>
            <a:ext cx="1532929" cy="35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920421" y="5957993"/>
            <a:ext cx="5031299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1028971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66934" y="4843236"/>
            <a:ext cx="2096053" cy="41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1704" y="5733256"/>
            <a:ext cx="5977917" cy="68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9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0800000" cy="521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50678" y="5287391"/>
            <a:ext cx="1952380" cy="4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0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4633457"/>
            <a:ext cx="2428571" cy="44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34285" y="4662069"/>
            <a:ext cx="3152381" cy="44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1317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17438" y="3446315"/>
            <a:ext cx="463544" cy="41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39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24761" y="1170974"/>
            <a:ext cx="371428" cy="42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2024-08-02T05:20:16Z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