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7" r:id="rId5"/>
    <p:sldId id="336" r:id="rId6"/>
    <p:sldId id="335" r:id="rId7"/>
    <p:sldId id="334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986087"/>
            <a:ext cx="75438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>
            <a:fillRect/>
          </a:stretch>
        </p:blipFill>
        <p:spPr>
          <a:xfrm>
            <a:off x="479376" y="1347935"/>
            <a:ext cx="6384112" cy="3760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>
            <a:fillRect/>
          </a:stretch>
        </p:blipFill>
        <p:spPr>
          <a:xfrm>
            <a:off x="4583832" y="1751091"/>
            <a:ext cx="7584438" cy="335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44530" y="1412776"/>
            <a:ext cx="42113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4530" y="2420888"/>
            <a:ext cx="3563238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376" y="3420926"/>
            <a:ext cx="3672408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1630" y="4335066"/>
            <a:ext cx="5940393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48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345" y="4266565"/>
            <a:ext cx="2188845" cy="24498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800000" cy="466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448" y="1340768"/>
            <a:ext cx="4032448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82192" y="2276872"/>
            <a:ext cx="5993928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44433" y="3212976"/>
            <a:ext cx="3771447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44432" y="4258464"/>
            <a:ext cx="6219719" cy="147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99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4575549" y="3858421"/>
            <a:ext cx="330475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27648" y="5157192"/>
            <a:ext cx="223224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36360" y="3858421"/>
            <a:ext cx="402483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08168" y="5229200"/>
            <a:ext cx="230425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30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3359696" y="1196752"/>
            <a:ext cx="30215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512" y="2564904"/>
            <a:ext cx="223224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12224" y="1207042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13840" y="2476595"/>
            <a:ext cx="223224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47928" y="5602106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919536" y="3429000"/>
            <a:ext cx="3456384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863752" y="242088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384032" y="3454098"/>
            <a:ext cx="3744416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472264" y="2420888"/>
            <a:ext cx="25922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2132856"/>
            <a:ext cx="3384376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783632" y="1146708"/>
            <a:ext cx="2448272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91944" y="2132856"/>
            <a:ext cx="3456384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392144" y="1143089"/>
            <a:ext cx="2592288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79"/>
            <a:ext cx="10800000" cy="241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>
            <a:fillRect/>
          </a:stretch>
        </p:blipFill>
        <p:spPr>
          <a:xfrm>
            <a:off x="3719830" y="2708910"/>
            <a:ext cx="5017135" cy="222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269" y="4840893"/>
            <a:ext cx="10800000" cy="185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957269" y="4984909"/>
            <a:ext cx="5112568" cy="5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91137" y="5949197"/>
            <a:ext cx="7382955" cy="61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0800000" cy="368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479376" y="1772816"/>
            <a:ext cx="3960440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69330" y="2708920"/>
            <a:ext cx="3798478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384" y="3768243"/>
            <a:ext cx="3798478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6682" y="4678191"/>
            <a:ext cx="5283294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1" r="5550" b="32737"/>
          <a:stretch>
            <a:fillRect/>
          </a:stretch>
        </p:blipFill>
        <p:spPr>
          <a:xfrm>
            <a:off x="5663952" y="2260057"/>
            <a:ext cx="5832648" cy="171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329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>
            <a:fillRect/>
          </a:stretch>
        </p:blipFill>
        <p:spPr>
          <a:xfrm>
            <a:off x="3072130" y="3933190"/>
            <a:ext cx="6372860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2024-08-02T07:08:07Z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