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2852737"/>
            <a:ext cx="9715500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7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24761" y="2306539"/>
            <a:ext cx="3114285" cy="43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1904" y="3212976"/>
            <a:ext cx="6806584" cy="70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5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3809" y="2267682"/>
            <a:ext cx="3704761" cy="43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1904" y="3316458"/>
            <a:ext cx="6878592" cy="56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5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39047" y="2582815"/>
            <a:ext cx="600000" cy="4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0476" y="3879853"/>
            <a:ext cx="609523" cy="4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124744"/>
            <a:ext cx="10800000" cy="3831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6225" y="1591797"/>
            <a:ext cx="409523" cy="25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1940" y="2773730"/>
            <a:ext cx="609523" cy="44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80987" y="4070043"/>
            <a:ext cx="600000" cy="4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667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264" y="5661248"/>
            <a:ext cx="2492871" cy="113709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>
            <a:fillRect/>
          </a:stretch>
        </p:blipFill>
        <p:spPr>
          <a:xfrm>
            <a:off x="1991544" y="1484784"/>
            <a:ext cx="4943952" cy="2030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847215" y="1628775"/>
            <a:ext cx="424878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01825" y="2708910"/>
            <a:ext cx="424878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1079"/>
            <a:ext cx="10800000" cy="3004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24761" y="4595307"/>
            <a:ext cx="2800000" cy="43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2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0952" y="3518230"/>
            <a:ext cx="2761904" cy="42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71208"/>
            <a:ext cx="10800000" cy="4482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298"/>
          <a:stretch>
            <a:fillRect/>
          </a:stretch>
        </p:blipFill>
        <p:spPr>
          <a:xfrm>
            <a:off x="927355" y="5229200"/>
            <a:ext cx="10800000" cy="130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1664" y="5517232"/>
            <a:ext cx="2504761" cy="582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6426" y="5517232"/>
            <a:ext cx="1266666" cy="582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01"/>
          <a:stretch>
            <a:fillRect/>
          </a:stretch>
        </p:blipFill>
        <p:spPr>
          <a:xfrm>
            <a:off x="1127448" y="1340768"/>
            <a:ext cx="10800000" cy="444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117924" y="2695376"/>
            <a:ext cx="2800000" cy="4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4590" y="2695376"/>
            <a:ext cx="619046" cy="4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03638" y="4964024"/>
            <a:ext cx="3352380" cy="4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56019" y="4964024"/>
            <a:ext cx="1171428" cy="4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1904" y="4699619"/>
            <a:ext cx="3076190" cy="43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1904" y="5661248"/>
            <a:ext cx="6778012" cy="64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2024-08-02T05:17:52Z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