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76" y="1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2981325"/>
            <a:ext cx="61531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6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4149080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5520" y="5085184"/>
            <a:ext cx="40201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61982" y="5918638"/>
            <a:ext cx="4622050" cy="53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>
            <a:fillRect/>
          </a:stretch>
        </p:blipFill>
        <p:spPr>
          <a:xfrm>
            <a:off x="4439920" y="3213100"/>
            <a:ext cx="7196455" cy="33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58" y="1484511"/>
            <a:ext cx="10800000" cy="356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518480" y="1628527"/>
            <a:ext cx="4680520" cy="4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272" y="2558198"/>
            <a:ext cx="2479423" cy="4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6432" y="3428727"/>
            <a:ext cx="1800200" cy="4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272" y="4299255"/>
            <a:ext cx="8888135" cy="64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86225" y="4037330"/>
            <a:ext cx="7740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6"/>
          <a:stretch>
            <a:fillRect/>
          </a:stretch>
        </p:blipFill>
        <p:spPr>
          <a:xfrm>
            <a:off x="2259092" y="764704"/>
            <a:ext cx="7673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6"/>
          <a:stretch>
            <a:fillRect/>
          </a:stretch>
        </p:blipFill>
        <p:spPr>
          <a:xfrm>
            <a:off x="2099556" y="836712"/>
            <a:ext cx="79928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4"/>
          <a:stretch>
            <a:fillRect/>
          </a:stretch>
        </p:blipFill>
        <p:spPr>
          <a:xfrm>
            <a:off x="1415480" y="1341738"/>
            <a:ext cx="9361040" cy="41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3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3561981"/>
            <a:ext cx="3241318" cy="30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575720" y="2420888"/>
            <a:ext cx="1800200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807968" y="3429001"/>
            <a:ext cx="2736304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44172" y="2406926"/>
            <a:ext cx="2628292" cy="44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2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600" y="1060993"/>
            <a:ext cx="1639024" cy="39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4388" y="1060993"/>
            <a:ext cx="2432656" cy="39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4295800" y="2132856"/>
            <a:ext cx="2592288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7032104" y="1844724"/>
            <a:ext cx="2184940" cy="468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400" y="1916832"/>
            <a:ext cx="3168352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0" grpId="0" animBg="1"/>
      <p:bldP spid="71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0800000" cy="273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57218" y="1781529"/>
            <a:ext cx="56302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6547" y="2717633"/>
            <a:ext cx="449875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6546" y="3583453"/>
            <a:ext cx="766710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