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1" r:id="rId9"/>
    <p:sldId id="330" r:id="rId10"/>
    <p:sldId id="329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7062" y="2943225"/>
            <a:ext cx="58578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064506"/>
            <a:ext cx="10800000" cy="248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4572" y="3284984"/>
            <a:ext cx="771428" cy="3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548640"/>
            <a:ext cx="9747250" cy="474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80" b="64648"/>
          <a:stretch>
            <a:fillRect/>
          </a:stretch>
        </p:blipFill>
        <p:spPr>
          <a:xfrm>
            <a:off x="1487170" y="5229225"/>
            <a:ext cx="4680585" cy="10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13" r="9870"/>
          <a:stretch>
            <a:fillRect/>
          </a:stretch>
        </p:blipFill>
        <p:spPr>
          <a:xfrm>
            <a:off x="9119870" y="4509135"/>
            <a:ext cx="2863215" cy="218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1746"/>
          <a:stretch>
            <a:fillRect/>
          </a:stretch>
        </p:blipFill>
        <p:spPr>
          <a:xfrm>
            <a:off x="9192260" y="4364990"/>
            <a:ext cx="2705100" cy="23221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415361" y="5229455"/>
            <a:ext cx="515997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01124"/>
            <a:ext cx="10800000" cy="28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0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4774512"/>
            <a:ext cx="657142" cy="4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8095" y="4774512"/>
            <a:ext cx="923809" cy="4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2314750"/>
            <a:ext cx="914285" cy="4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923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5005" y="5608430"/>
            <a:ext cx="267500" cy="31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4332" y="5616546"/>
            <a:ext cx="267500" cy="3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3659" y="5608430"/>
            <a:ext cx="267500" cy="31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9323" y="6095401"/>
            <a:ext cx="899775" cy="31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8650" y="6095401"/>
            <a:ext cx="899775" cy="31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3659" y="6095401"/>
            <a:ext cx="672804" cy="31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9234"/>
            <a:ext cx="10800000" cy="241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614295"/>
            <a:ext cx="7368540" cy="219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51" y="4881235"/>
            <a:ext cx="10800000" cy="197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755" y="5119951"/>
            <a:ext cx="2126328" cy="48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2551" y="5093123"/>
            <a:ext cx="2415804" cy="51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8207" y="5119951"/>
            <a:ext cx="2110388" cy="48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01063" y="5089054"/>
            <a:ext cx="2055764" cy="58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89295" y="5070364"/>
            <a:ext cx="687612" cy="58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851" y="6105371"/>
            <a:ext cx="5112568" cy="58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46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9085" y="4889027"/>
            <a:ext cx="809750" cy="47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5455" y="4889027"/>
            <a:ext cx="819057" cy="47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9584" y="5969484"/>
            <a:ext cx="819057" cy="48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472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5979" y="1139243"/>
            <a:ext cx="400000" cy="20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9788" y="2177491"/>
            <a:ext cx="1238095" cy="4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122" y="3212976"/>
            <a:ext cx="2523198" cy="58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7569" y="4368290"/>
            <a:ext cx="2448272" cy="54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9" t="24691" r="7449" b="36041"/>
          <a:stretch>
            <a:fillRect/>
          </a:stretch>
        </p:blipFill>
        <p:spPr>
          <a:xfrm>
            <a:off x="2711624" y="5061033"/>
            <a:ext cx="6155968" cy="1563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989"/>
            <a:ext cx="10800000" cy="231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88"/>
          <a:stretch>
            <a:fillRect/>
          </a:stretch>
        </p:blipFill>
        <p:spPr>
          <a:xfrm>
            <a:off x="2999740" y="1772920"/>
            <a:ext cx="8425387" cy="457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2389" y="2115974"/>
            <a:ext cx="1008123" cy="63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7402" y="3332781"/>
            <a:ext cx="838095" cy="49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2389" y="4405572"/>
            <a:ext cx="923108" cy="58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8424" y="5478364"/>
            <a:ext cx="1104761" cy="7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