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0" y="2708910"/>
            <a:ext cx="11581130" cy="118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7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1476238"/>
            <a:ext cx="638095" cy="2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1466705"/>
            <a:ext cx="647619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238" y="1466705"/>
            <a:ext cx="1200000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761" y="1943351"/>
            <a:ext cx="895238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43809" y="1981483"/>
            <a:ext cx="323809" cy="2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2429531"/>
            <a:ext cx="590476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34285" y="2934776"/>
            <a:ext cx="228571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0476" y="2991974"/>
            <a:ext cx="209523" cy="1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3400" y="3401695"/>
            <a:ext cx="37719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48571" y="3401890"/>
            <a:ext cx="638095" cy="2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1428" y="3382824"/>
            <a:ext cx="638095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31" r="28748" b="6495"/>
          <a:stretch>
            <a:fillRect/>
          </a:stretch>
        </p:blipFill>
        <p:spPr>
          <a:xfrm>
            <a:off x="4439920" y="4149090"/>
            <a:ext cx="2694940" cy="185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990324"/>
            <a:ext cx="333333" cy="2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1467754"/>
            <a:ext cx="342857" cy="2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761" y="1467754"/>
            <a:ext cx="333333" cy="2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9047" y="1467754"/>
            <a:ext cx="342857" cy="2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440" y="2422525"/>
            <a:ext cx="41973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925445"/>
            <a:ext cx="9579610" cy="268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437952"/>
            <a:ext cx="238095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61" y="2400534"/>
            <a:ext cx="219047" cy="2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466741"/>
            <a:ext cx="276190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523" y="4955991"/>
            <a:ext cx="238095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2420888"/>
            <a:ext cx="4896544" cy="182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3" y="1268761"/>
            <a:ext cx="2304256" cy="17841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018" y="3927170"/>
            <a:ext cx="2599125" cy="1803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942516"/>
            <a:ext cx="628571" cy="2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7142" y="2603016"/>
            <a:ext cx="209523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996952"/>
            <a:ext cx="3215778" cy="1648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866983"/>
            <a:ext cx="4609523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371965"/>
            <a:ext cx="3438095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3876947"/>
            <a:ext cx="5209523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4372401"/>
            <a:ext cx="7914285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