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59"/>
          <a:stretch>
            <a:fillRect/>
          </a:stretch>
        </p:blipFill>
        <p:spPr>
          <a:xfrm>
            <a:off x="1340188" y="2780928"/>
            <a:ext cx="9511623" cy="1354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6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9523" y="2876219"/>
            <a:ext cx="390476" cy="2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142" y="4105151"/>
            <a:ext cx="371427" cy="2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48571" y="5120391"/>
            <a:ext cx="209523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2380" y="5120391"/>
            <a:ext cx="228571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4285" y="5120391"/>
            <a:ext cx="152380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58095" y="5120391"/>
            <a:ext cx="209523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1904" y="5120391"/>
            <a:ext cx="219047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40416" y="4340542"/>
            <a:ext cx="1104761" cy="104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72380" y="5807173"/>
            <a:ext cx="361904" cy="2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05714" y="5807173"/>
            <a:ext cx="371428" cy="2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48571" y="5797635"/>
            <a:ext cx="352380" cy="2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91428" y="5797635"/>
            <a:ext cx="352380" cy="2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24761" y="5797635"/>
            <a:ext cx="352380" cy="2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34"/>
            <a:ext cx="10800000" cy="4331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2062952"/>
            <a:ext cx="266666" cy="22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3913888"/>
            <a:ext cx="266666" cy="2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324" y="4944388"/>
            <a:ext cx="10800000" cy="1868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128324" y="5759340"/>
            <a:ext cx="285715" cy="26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2024-08-02T04:49:12Z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