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952750"/>
            <a:ext cx="60388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9047" y="4726501"/>
            <a:ext cx="828571" cy="4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4076736"/>
            <a:ext cx="1000000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761" y="5143769"/>
            <a:ext cx="838095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5143769"/>
            <a:ext cx="1104762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367808" y="1052736"/>
            <a:ext cx="1080120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07868" y="1988840"/>
            <a:ext cx="4424436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07868" y="2984838"/>
            <a:ext cx="3416324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5800" y="4023663"/>
            <a:ext cx="3240360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0" y="1361515"/>
            <a:ext cx="1199231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96769" y="2349476"/>
            <a:ext cx="4727623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99645" y="3337437"/>
            <a:ext cx="3644628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6121" y="4356834"/>
            <a:ext cx="3316103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77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8876" y="2893914"/>
            <a:ext cx="628571" cy="5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9352" y="2922486"/>
            <a:ext cx="476190" cy="5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7448" y="5760664"/>
            <a:ext cx="571428" cy="5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5067" y="5779712"/>
            <a:ext cx="580952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2209" y="5779712"/>
            <a:ext cx="628571" cy="4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72816"/>
            <a:ext cx="10800000" cy="211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034" y="1844824"/>
            <a:ext cx="111428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7178" y="1973406"/>
            <a:ext cx="1114285" cy="5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2416" y="1973406"/>
            <a:ext cx="1142857" cy="5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1464" y="3052777"/>
            <a:ext cx="1104761" cy="5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9559" y="3052777"/>
            <a:ext cx="1133333" cy="5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155" y="4542790"/>
            <a:ext cx="42030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809" y="5670900"/>
            <a:ext cx="838095" cy="4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5880" y="1066165"/>
            <a:ext cx="698373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6190" y="2209573"/>
            <a:ext cx="1095238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8095" y="3286248"/>
            <a:ext cx="1133333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7" b="40338"/>
          <a:stretch>
            <a:fillRect/>
          </a:stretch>
        </p:blipFill>
        <p:spPr>
          <a:xfrm>
            <a:off x="551384" y="4141600"/>
            <a:ext cx="10800000" cy="197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3489454"/>
            <a:ext cx="400000" cy="4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2249586"/>
            <a:ext cx="409523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5034120"/>
            <a:ext cx="1095238" cy="4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