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1355" y="2978785"/>
            <a:ext cx="5925820" cy="927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593" y="692696"/>
            <a:ext cx="84704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68091"/>
          <a:stretch>
            <a:fillRect/>
          </a:stretch>
        </p:blipFill>
        <p:spPr>
          <a:xfrm>
            <a:off x="5232400" y="909320"/>
            <a:ext cx="5711825" cy="125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572" y="764704"/>
            <a:ext cx="101925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703512" y="2924944"/>
            <a:ext cx="33123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1464" y="3933056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1464" y="4869160"/>
            <a:ext cx="2160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456" y="5877272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052736"/>
            <a:ext cx="10800000" cy="457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552" y="4797151"/>
            <a:ext cx="2438095" cy="5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3535" y="4725144"/>
            <a:ext cx="5904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5" y="3321014"/>
            <a:ext cx="4177203" cy="29883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996952"/>
            <a:ext cx="3935487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710" y="1484784"/>
            <a:ext cx="4150218" cy="34152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412776"/>
            <a:ext cx="3790342" cy="379034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55440" y="5143835"/>
            <a:ext cx="3744416" cy="5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665480"/>
            <a:ext cx="9936480" cy="439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7"/>
          <a:stretch>
            <a:fillRect/>
          </a:stretch>
        </p:blipFill>
        <p:spPr>
          <a:xfrm>
            <a:off x="5520055" y="3799840"/>
            <a:ext cx="4653915" cy="29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3864610"/>
            <a:ext cx="5066030" cy="293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132856"/>
            <a:ext cx="9649072" cy="371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2744"/>
            <a:ext cx="10800000" cy="4748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4653280"/>
            <a:ext cx="3513455" cy="17964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523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983432" y="1268760"/>
            <a:ext cx="2736304" cy="44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448" y="2348880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357245"/>
            <a:ext cx="360426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5666" y="4365104"/>
            <a:ext cx="9400814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bldLvl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