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" y="2103120"/>
            <a:ext cx="11443970" cy="2886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0800000" cy="568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176" y="4293096"/>
            <a:ext cx="4082820" cy="2519007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551384" y="3781764"/>
            <a:ext cx="9289032" cy="51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4170" y="5661248"/>
            <a:ext cx="5037773" cy="51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29025" y="4646868"/>
            <a:ext cx="886456" cy="65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4"/>
          <a:stretch>
            <a:fillRect/>
          </a:stretch>
        </p:blipFill>
        <p:spPr>
          <a:xfrm>
            <a:off x="5375910" y="3501390"/>
            <a:ext cx="6607810" cy="247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50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0377" y="3992024"/>
            <a:ext cx="2712880" cy="48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9683" y="4602296"/>
            <a:ext cx="2525137" cy="47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7925" y="5090514"/>
            <a:ext cx="2675331" cy="48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7231" y="5973061"/>
            <a:ext cx="2196588" cy="48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4"/>
          <a:stretch>
            <a:fillRect/>
          </a:stretch>
        </p:blipFill>
        <p:spPr>
          <a:xfrm>
            <a:off x="5814846" y="1700808"/>
            <a:ext cx="5552296" cy="2081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212825"/>
            <a:ext cx="647619" cy="43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3" t="38189" r="8233"/>
          <a:stretch>
            <a:fillRect/>
          </a:stretch>
        </p:blipFill>
        <p:spPr>
          <a:xfrm>
            <a:off x="2063750" y="3068955"/>
            <a:ext cx="8425090" cy="362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5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3" y="1341006"/>
            <a:ext cx="10800000" cy="3976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98446" y="3509959"/>
            <a:ext cx="6208805" cy="51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880" y="4443065"/>
            <a:ext cx="9238715" cy="65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720001" y="3933056"/>
            <a:ext cx="4799936" cy="51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1024" y="4869160"/>
            <a:ext cx="6497104" cy="51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408" y="5810719"/>
            <a:ext cx="6840760" cy="51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21030"/>
            <a:ext cx="9579610" cy="334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92" b="1830"/>
          <a:stretch>
            <a:fillRect/>
          </a:stretch>
        </p:blipFill>
        <p:spPr>
          <a:xfrm>
            <a:off x="5171440" y="2747010"/>
            <a:ext cx="5862320" cy="378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5170" y="5013325"/>
            <a:ext cx="1851660" cy="1536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2024-08-02T07:31:30Z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