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85" y="2924810"/>
            <a:ext cx="11449050" cy="1176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415480" y="836712"/>
            <a:ext cx="9816792" cy="5434788"/>
            <a:chOff x="767408" y="836712"/>
            <a:chExt cx="9816792" cy="5434788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885"/>
            <a:stretch>
              <a:fillRect/>
            </a:stretch>
          </p:blipFill>
          <p:spPr>
            <a:xfrm>
              <a:off x="1607800" y="836712"/>
              <a:ext cx="8976400" cy="543478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1999" b="37118"/>
            <a:stretch>
              <a:fillRect/>
            </a:stretch>
          </p:blipFill>
          <p:spPr>
            <a:xfrm>
              <a:off x="767408" y="2276872"/>
              <a:ext cx="864096" cy="320847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>
            <a:fillRect/>
          </a:stretch>
        </p:blipFill>
        <p:spPr>
          <a:xfrm>
            <a:off x="2219868" y="980728"/>
            <a:ext cx="7752264" cy="510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79476" y="1340768"/>
            <a:ext cx="9433048" cy="3610307"/>
            <a:chOff x="1343472" y="1340768"/>
            <a:chExt cx="9433048" cy="3610307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658"/>
            <a:stretch>
              <a:fillRect/>
            </a:stretch>
          </p:blipFill>
          <p:spPr>
            <a:xfrm>
              <a:off x="2207568" y="1340768"/>
              <a:ext cx="8568952" cy="361030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1999" b="37118"/>
            <a:stretch>
              <a:fillRect/>
            </a:stretch>
          </p:blipFill>
          <p:spPr>
            <a:xfrm>
              <a:off x="1343472" y="1340768"/>
              <a:ext cx="864096" cy="320847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2024-08-02T07:17:41Z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