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4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8030" y="2781300"/>
            <a:ext cx="6012180" cy="1074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570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4827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80852" y="1124744"/>
            <a:ext cx="4451052" cy="6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80852" y="2204864"/>
            <a:ext cx="3514948" cy="6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67408" y="3114598"/>
            <a:ext cx="3960440" cy="6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89794" y="4022745"/>
            <a:ext cx="9410662" cy="156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55990" cy="586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</p:pic>
      <p:sp useBgFill="1">
        <p:nvSpPr>
          <p:cNvPr id="5" name="矩形 4"/>
          <p:cNvSpPr/>
          <p:nvPr/>
        </p:nvSpPr>
        <p:spPr bwMode="white">
          <a:xfrm>
            <a:off x="3266621" y="3680271"/>
            <a:ext cx="530546" cy="37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7862" y="3680271"/>
            <a:ext cx="514221" cy="38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66621" y="4775414"/>
            <a:ext cx="530546" cy="38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49699" y="4775414"/>
            <a:ext cx="530546" cy="38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74784" y="5878728"/>
            <a:ext cx="514221" cy="38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49699" y="5878728"/>
            <a:ext cx="530546" cy="38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13" y="764555"/>
            <a:ext cx="10800000" cy="1296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2483" y="909484"/>
            <a:ext cx="7128792" cy="5561782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5088667" y="2277636"/>
            <a:ext cx="3941657" cy="792088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952763" y="2277636"/>
            <a:ext cx="1368152" cy="792088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249798" y="2349644"/>
            <a:ext cx="3303365" cy="72008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 flipV="1">
            <a:off x="5880755" y="4295999"/>
            <a:ext cx="3600400" cy="717941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5407812" y="4293860"/>
            <a:ext cx="3303365" cy="72008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257910" y="4293860"/>
            <a:ext cx="1647181" cy="72008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127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703512" y="2996952"/>
            <a:ext cx="2736304" cy="36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431704" y="2204864"/>
            <a:ext cx="1008112" cy="37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5519936" y="2852936"/>
            <a:ext cx="2952328" cy="374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6996100" y="2190630"/>
            <a:ext cx="2196244" cy="44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7" grpId="0" animBg="1"/>
      <p:bldP spid="48" grpId="0" animBg="1"/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8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67408" y="2204864"/>
            <a:ext cx="3384376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9616" y="1052736"/>
            <a:ext cx="2736304" cy="504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591944" y="2216432"/>
            <a:ext cx="3456384" cy="279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320448" y="1052735"/>
            <a:ext cx="2591976" cy="504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0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7619" y="3555037"/>
            <a:ext cx="571428" cy="41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7142" y="4499012"/>
            <a:ext cx="600000" cy="40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2380" y="5442987"/>
            <a:ext cx="876190" cy="41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6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00808"/>
            <a:ext cx="10800000" cy="2820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055440" y="1844824"/>
            <a:ext cx="4464496" cy="6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7448" y="2868655"/>
            <a:ext cx="4104456" cy="6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35460" y="3745033"/>
            <a:ext cx="6588732" cy="6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8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487488" y="3114598"/>
            <a:ext cx="4032448" cy="6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10765" y="4043540"/>
            <a:ext cx="4009171" cy="6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2024-08-02T07:10:57Z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