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480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4050" y="2824162"/>
            <a:ext cx="8343900" cy="1209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856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1268760"/>
            <a:ext cx="10800000" cy="41082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1802446" y="1480974"/>
            <a:ext cx="4581586" cy="545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817927" y="2492896"/>
            <a:ext cx="4494097" cy="545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775520" y="3547159"/>
            <a:ext cx="3528392" cy="545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802446" y="4605219"/>
            <a:ext cx="3645482" cy="545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74" t="4023" r="3550" b="41557"/>
          <a:stretch>
            <a:fillRect/>
          </a:stretch>
        </p:blipFill>
        <p:spPr>
          <a:xfrm>
            <a:off x="5803213" y="3214880"/>
            <a:ext cx="6114361" cy="19854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7" grpId="0" animBg="1"/>
      <p:bldP spid="18" grpId="0" animBg="1"/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27087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56045" y="164465"/>
            <a:ext cx="2407920" cy="240157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1412776"/>
            <a:ext cx="10800000" cy="4321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1487488" y="1700808"/>
            <a:ext cx="5184576" cy="545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487489" y="2780928"/>
            <a:ext cx="3744416" cy="545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514414" y="3789040"/>
            <a:ext cx="4509577" cy="545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487487" y="4761698"/>
            <a:ext cx="5112569" cy="545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9" grpId="0" animBg="1"/>
      <p:bldP spid="20" grpId="0" animBg="1"/>
      <p:bldP spid="2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844824"/>
            <a:ext cx="10800000" cy="2869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72777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38356" y="4045104"/>
            <a:ext cx="428914" cy="394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73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43809" y="3429170"/>
            <a:ext cx="476190" cy="438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516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908720"/>
            <a:ext cx="10800000" cy="5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60096" y="2137989"/>
            <a:ext cx="1980952" cy="707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5440" y="4509120"/>
            <a:ext cx="6001295" cy="484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27448" y="5475420"/>
            <a:ext cx="7992888" cy="515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34" t="4545" r="3323" b="4529"/>
          <a:stretch>
            <a:fillRect/>
          </a:stretch>
        </p:blipFill>
        <p:spPr>
          <a:xfrm>
            <a:off x="7200146" y="3053310"/>
            <a:ext cx="4655294" cy="21321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959" y="827829"/>
            <a:ext cx="10800000" cy="5202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02165" y="3212976"/>
            <a:ext cx="6145963" cy="557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2165" y="4293096"/>
            <a:ext cx="3913715" cy="47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34" t="4545" r="3323" b="4529"/>
          <a:stretch>
            <a:fillRect/>
          </a:stretch>
        </p:blipFill>
        <p:spPr>
          <a:xfrm>
            <a:off x="7392144" y="2996952"/>
            <a:ext cx="4505140" cy="20634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/>
          <p:cNvSpPr/>
          <p:nvPr/>
        </p:nvSpPr>
        <p:spPr bwMode="white">
          <a:xfrm>
            <a:off x="1102165" y="5277919"/>
            <a:ext cx="6938051" cy="527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59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1340768"/>
            <a:ext cx="10800000" cy="4021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55892" y="1626646"/>
            <a:ext cx="133333" cy="85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75520" y="1495872"/>
            <a:ext cx="3168352" cy="545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375920" y="1556792"/>
            <a:ext cx="3240360" cy="545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775520" y="2564904"/>
            <a:ext cx="3168352" cy="545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5411924" y="2551499"/>
            <a:ext cx="3204356" cy="545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1631504" y="3573016"/>
            <a:ext cx="3744416" cy="545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5476110" y="3573016"/>
            <a:ext cx="3140170" cy="545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1745602" y="4599983"/>
            <a:ext cx="4494414" cy="545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08" t="50417" r="20219" b="3401"/>
          <a:stretch>
            <a:fillRect/>
          </a:stretch>
        </p:blipFill>
        <p:spPr>
          <a:xfrm>
            <a:off x="6661252" y="4221088"/>
            <a:ext cx="4766703" cy="19964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34" grpId="0" animBg="1"/>
      <p:bldP spid="35" grpId="0" animBg="1"/>
      <p:bldP spid="36" grpId="0" animBg="1"/>
      <p:bldP spid="37" grpId="0" animBg="1"/>
      <p:bldP spid="38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2024-08-02T06:16:40Z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