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912" y="2895600"/>
            <a:ext cx="82581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10" y="621030"/>
            <a:ext cx="10301605" cy="374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96"/>
          <a:stretch>
            <a:fillRect/>
          </a:stretch>
        </p:blipFill>
        <p:spPr>
          <a:xfrm>
            <a:off x="4872355" y="4221480"/>
            <a:ext cx="3262630" cy="249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2310" y="4293235"/>
            <a:ext cx="3448685" cy="235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57540"/>
            <a:ext cx="10800000" cy="482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/>
          <a:stretch>
            <a:fillRect/>
          </a:stretch>
        </p:blipFill>
        <p:spPr>
          <a:xfrm>
            <a:off x="7176120" y="4305747"/>
            <a:ext cx="2755987" cy="234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335661"/>
            <a:ext cx="2385378" cy="2261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186" y="2492896"/>
            <a:ext cx="4311078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64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59696" y="1988840"/>
            <a:ext cx="5544616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488" y="5885985"/>
            <a:ext cx="3096344" cy="63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3792" y="1916832"/>
            <a:ext cx="3960440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6311" y="2545065"/>
            <a:ext cx="4363945" cy="297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2999740" y="646430"/>
            <a:ext cx="6777990" cy="292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619760"/>
            <a:ext cx="6883400" cy="29546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06" y="3574675"/>
            <a:ext cx="10800000" cy="292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127706" y="3698900"/>
            <a:ext cx="87129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4421" y="4754459"/>
            <a:ext cx="46838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42885" y="5725944"/>
            <a:ext cx="920925" cy="56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850" y="5743247"/>
            <a:ext cx="3312368" cy="56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963265" y="3769934"/>
            <a:ext cx="669498" cy="56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952242" y="4713045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25" grpId="0" bldLvl="0" animBg="1"/>
      <p:bldP spid="7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494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27"/>
          <a:stretch>
            <a:fillRect/>
          </a:stretch>
        </p:blipFill>
        <p:spPr>
          <a:xfrm>
            <a:off x="5983605" y="873760"/>
            <a:ext cx="4500880" cy="216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2490" y="981075"/>
            <a:ext cx="4407535" cy="199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