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A87DA4C-4DA7-08EE-62F2-B9872CEAE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2909887"/>
            <a:ext cx="72675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266C5-BFEA-E4A9-A7A5-F90F0473ED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734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A6A3B6-0D73-99A8-0A41-7E5B5C19EC96}"/>
              </a:ext>
            </a:extLst>
          </p:cNvPr>
          <p:cNvSpPr/>
          <p:nvPr/>
        </p:nvSpPr>
        <p:spPr bwMode="white">
          <a:xfrm>
            <a:off x="1631504" y="4077072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4F95EED-80AD-57E3-CEDF-A01F38ABF8B9}"/>
              </a:ext>
            </a:extLst>
          </p:cNvPr>
          <p:cNvSpPr/>
          <p:nvPr/>
        </p:nvSpPr>
        <p:spPr bwMode="white">
          <a:xfrm>
            <a:off x="1631504" y="5085184"/>
            <a:ext cx="237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B97D9C-311F-3D2B-9F17-7A831F91F7B2}"/>
              </a:ext>
            </a:extLst>
          </p:cNvPr>
          <p:cNvSpPr/>
          <p:nvPr/>
        </p:nvSpPr>
        <p:spPr bwMode="white">
          <a:xfrm>
            <a:off x="1626536" y="5949280"/>
            <a:ext cx="641367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41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A6DB3-83C7-6BB5-C3A5-2A60A691BC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6784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16E1A-1648-FA61-8B74-973B334DE3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BBEDD-FCF8-D4BE-4E6A-5A8E89C25382}"/>
              </a:ext>
            </a:extLst>
          </p:cNvPr>
          <p:cNvSpPr/>
          <p:nvPr/>
        </p:nvSpPr>
        <p:spPr bwMode="white">
          <a:xfrm>
            <a:off x="1300952" y="2199441"/>
            <a:ext cx="2828571" cy="4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721EE-9C2E-726A-9D41-12BAA60BA030}"/>
              </a:ext>
            </a:extLst>
          </p:cNvPr>
          <p:cNvSpPr/>
          <p:nvPr/>
        </p:nvSpPr>
        <p:spPr bwMode="white">
          <a:xfrm>
            <a:off x="4672380" y="3389929"/>
            <a:ext cx="657142" cy="4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53FFFD-D11D-8767-0749-3B27921A0553}"/>
              </a:ext>
            </a:extLst>
          </p:cNvPr>
          <p:cNvSpPr/>
          <p:nvPr/>
        </p:nvSpPr>
        <p:spPr bwMode="white">
          <a:xfrm>
            <a:off x="4681904" y="4580417"/>
            <a:ext cx="647619" cy="4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3D60C9-A43F-937D-B5D4-3726E669AA2E}"/>
              </a:ext>
            </a:extLst>
          </p:cNvPr>
          <p:cNvSpPr/>
          <p:nvPr/>
        </p:nvSpPr>
        <p:spPr bwMode="white">
          <a:xfrm>
            <a:off x="1310476" y="5751857"/>
            <a:ext cx="2800000" cy="4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62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E34BD-0371-C7A8-BC7E-2EDBBC407A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761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48EE0-7969-44B9-D122-EB4893B29267}"/>
              </a:ext>
            </a:extLst>
          </p:cNvPr>
          <p:cNvSpPr/>
          <p:nvPr/>
        </p:nvSpPr>
        <p:spPr bwMode="white">
          <a:xfrm>
            <a:off x="4179057" y="3868905"/>
            <a:ext cx="530335" cy="3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9A884A-846E-1718-295C-72BD6A80C9B1}"/>
              </a:ext>
            </a:extLst>
          </p:cNvPr>
          <p:cNvSpPr/>
          <p:nvPr/>
        </p:nvSpPr>
        <p:spPr bwMode="white">
          <a:xfrm>
            <a:off x="8397998" y="3868905"/>
            <a:ext cx="775715" cy="3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C118C5-A194-FA4F-3984-9A2DD95AC4B9}"/>
              </a:ext>
            </a:extLst>
          </p:cNvPr>
          <p:cNvSpPr/>
          <p:nvPr/>
        </p:nvSpPr>
        <p:spPr bwMode="white">
          <a:xfrm>
            <a:off x="4171141" y="4890460"/>
            <a:ext cx="538251" cy="3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880615-2646-542E-EC0D-B2173F80B325}"/>
              </a:ext>
            </a:extLst>
          </p:cNvPr>
          <p:cNvSpPr/>
          <p:nvPr/>
        </p:nvSpPr>
        <p:spPr bwMode="white">
          <a:xfrm>
            <a:off x="8508815" y="4890460"/>
            <a:ext cx="538251" cy="3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D83A92-5A90-5B15-0027-3E7C52EF8526}"/>
              </a:ext>
            </a:extLst>
          </p:cNvPr>
          <p:cNvSpPr/>
          <p:nvPr/>
        </p:nvSpPr>
        <p:spPr bwMode="white">
          <a:xfrm>
            <a:off x="4044494" y="5912015"/>
            <a:ext cx="791546" cy="3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D8DBDE-B14A-6C14-65D7-D1F090EBFB5A}"/>
              </a:ext>
            </a:extLst>
          </p:cNvPr>
          <p:cNvSpPr/>
          <p:nvPr/>
        </p:nvSpPr>
        <p:spPr bwMode="white">
          <a:xfrm>
            <a:off x="8508815" y="5912015"/>
            <a:ext cx="530335" cy="3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27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4A93E-1952-3C00-0C44-C191EDDDB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766EB8-BAD0-8E01-ED73-5C726996084B}"/>
              </a:ext>
            </a:extLst>
          </p:cNvPr>
          <p:cNvSpPr/>
          <p:nvPr/>
        </p:nvSpPr>
        <p:spPr bwMode="white">
          <a:xfrm>
            <a:off x="6456040" y="1340768"/>
            <a:ext cx="1296144" cy="51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2E53FE-F606-57BF-BFDB-27CECCAA9479}"/>
              </a:ext>
            </a:extLst>
          </p:cNvPr>
          <p:cNvSpPr/>
          <p:nvPr/>
        </p:nvSpPr>
        <p:spPr bwMode="white">
          <a:xfrm>
            <a:off x="1343472" y="2550819"/>
            <a:ext cx="1296144" cy="51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431520-BE2D-E2BD-D2A4-F60B76F17BBC}"/>
              </a:ext>
            </a:extLst>
          </p:cNvPr>
          <p:cNvSpPr/>
          <p:nvPr/>
        </p:nvSpPr>
        <p:spPr bwMode="white">
          <a:xfrm>
            <a:off x="9480376" y="2550819"/>
            <a:ext cx="576064" cy="51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A6BF67-E3CA-2A8A-52B9-DF5992C59873}"/>
              </a:ext>
            </a:extLst>
          </p:cNvPr>
          <p:cNvSpPr/>
          <p:nvPr/>
        </p:nvSpPr>
        <p:spPr bwMode="white">
          <a:xfrm>
            <a:off x="660160" y="3717032"/>
            <a:ext cx="755320" cy="51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590DA3-3A49-248D-1041-598A135D40F9}"/>
              </a:ext>
            </a:extLst>
          </p:cNvPr>
          <p:cNvSpPr/>
          <p:nvPr/>
        </p:nvSpPr>
        <p:spPr bwMode="white">
          <a:xfrm>
            <a:off x="4727848" y="3645024"/>
            <a:ext cx="1872208" cy="65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8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7DDEB-9FC9-0F7A-AF7A-426A06216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C18F95-9952-1DAB-33CD-29AB9E3F7524}"/>
              </a:ext>
            </a:extLst>
          </p:cNvPr>
          <p:cNvSpPr/>
          <p:nvPr/>
        </p:nvSpPr>
        <p:spPr bwMode="white">
          <a:xfrm>
            <a:off x="8167619" y="4175296"/>
            <a:ext cx="361905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82B23F-D439-40E6-BEFD-ADF2ABF1BEDC}"/>
              </a:ext>
            </a:extLst>
          </p:cNvPr>
          <p:cNvSpPr/>
          <p:nvPr/>
        </p:nvSpPr>
        <p:spPr bwMode="white">
          <a:xfrm>
            <a:off x="9053333" y="4127614"/>
            <a:ext cx="619046" cy="4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3F9DA8-14AF-D0FE-9918-27AE02EDE31E}"/>
              </a:ext>
            </a:extLst>
          </p:cNvPr>
          <p:cNvSpPr/>
          <p:nvPr/>
        </p:nvSpPr>
        <p:spPr bwMode="white">
          <a:xfrm>
            <a:off x="9091428" y="5567619"/>
            <a:ext cx="361904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EB4434-DC1B-9644-3AAA-C6CF79DD5846}"/>
              </a:ext>
            </a:extLst>
          </p:cNvPr>
          <p:cNvSpPr/>
          <p:nvPr/>
        </p:nvSpPr>
        <p:spPr bwMode="white">
          <a:xfrm>
            <a:off x="10091428" y="5529473"/>
            <a:ext cx="342858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2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B304E-0B73-AC56-5AD9-6A4EF239BD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800000" cy="303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4F2B059-61DB-E5A5-0980-391C29A2D5A2}"/>
              </a:ext>
            </a:extLst>
          </p:cNvPr>
          <p:cNvSpPr/>
          <p:nvPr/>
        </p:nvSpPr>
        <p:spPr bwMode="white">
          <a:xfrm>
            <a:off x="4871864" y="1772816"/>
            <a:ext cx="432048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C51C92-A803-A17E-8F3D-FF5F74410E8B}"/>
              </a:ext>
            </a:extLst>
          </p:cNvPr>
          <p:cNvSpPr/>
          <p:nvPr/>
        </p:nvSpPr>
        <p:spPr bwMode="white">
          <a:xfrm>
            <a:off x="5807968" y="170080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268325-1E96-93DA-BCAC-072E40F01491}"/>
              </a:ext>
            </a:extLst>
          </p:cNvPr>
          <p:cNvSpPr/>
          <p:nvPr/>
        </p:nvSpPr>
        <p:spPr bwMode="white">
          <a:xfrm>
            <a:off x="5231904" y="3140968"/>
            <a:ext cx="432048" cy="4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5CA705-7F97-C2E2-1258-3F576FAE2D1C}"/>
              </a:ext>
            </a:extLst>
          </p:cNvPr>
          <p:cNvSpPr/>
          <p:nvPr/>
        </p:nvSpPr>
        <p:spPr bwMode="white">
          <a:xfrm>
            <a:off x="6221416" y="3114015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36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0B44A-164A-E0C7-6F02-341BDC788D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28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A6BB6B-38C5-C823-84EF-89C4C3ED27CB}"/>
              </a:ext>
            </a:extLst>
          </p:cNvPr>
          <p:cNvSpPr/>
          <p:nvPr/>
        </p:nvSpPr>
        <p:spPr bwMode="white">
          <a:xfrm>
            <a:off x="7505767" y="3629672"/>
            <a:ext cx="456032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39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CCD19-B4EA-DBFA-C72B-3CC69705B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FFA9E8-BC42-0CAC-C507-50C2E21589B5}"/>
              </a:ext>
            </a:extLst>
          </p:cNvPr>
          <p:cNvSpPr/>
          <p:nvPr/>
        </p:nvSpPr>
        <p:spPr bwMode="white">
          <a:xfrm>
            <a:off x="7186666" y="2440705"/>
            <a:ext cx="400000" cy="43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47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2C49F-5552-F107-BFE8-581DB44079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7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3138C-3742-4875-240A-A3BDFCA7F51F}"/>
              </a:ext>
            </a:extLst>
          </p:cNvPr>
          <p:cNvSpPr/>
          <p:nvPr/>
        </p:nvSpPr>
        <p:spPr bwMode="white">
          <a:xfrm>
            <a:off x="2453333" y="2277445"/>
            <a:ext cx="409523" cy="4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38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7C22C-0628-6D0F-0126-EFAAFA293C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253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70B50-EE6D-BA64-E55E-EA310413DF80}"/>
              </a:ext>
            </a:extLst>
          </p:cNvPr>
          <p:cNvSpPr/>
          <p:nvPr/>
        </p:nvSpPr>
        <p:spPr bwMode="white">
          <a:xfrm>
            <a:off x="3853717" y="4131127"/>
            <a:ext cx="479184" cy="34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565648-C1F2-75DB-69C7-0BEFDE44195A}"/>
              </a:ext>
            </a:extLst>
          </p:cNvPr>
          <p:cNvSpPr/>
          <p:nvPr/>
        </p:nvSpPr>
        <p:spPr bwMode="white">
          <a:xfrm>
            <a:off x="8257655" y="4131127"/>
            <a:ext cx="486791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3F5C5B-19AB-4517-4792-254FA4D60EFF}"/>
              </a:ext>
            </a:extLst>
          </p:cNvPr>
          <p:cNvSpPr/>
          <p:nvPr/>
        </p:nvSpPr>
        <p:spPr bwMode="white">
          <a:xfrm>
            <a:off x="3853717" y="5074878"/>
            <a:ext cx="479184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536327-98E8-5087-C53C-40D1E2FEFAE6}"/>
              </a:ext>
            </a:extLst>
          </p:cNvPr>
          <p:cNvSpPr/>
          <p:nvPr/>
        </p:nvSpPr>
        <p:spPr bwMode="white">
          <a:xfrm>
            <a:off x="8227230" y="5074878"/>
            <a:ext cx="273819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DF7A2E-CCD8-A5F0-0685-401592EF10BD}"/>
              </a:ext>
            </a:extLst>
          </p:cNvPr>
          <p:cNvSpPr/>
          <p:nvPr/>
        </p:nvSpPr>
        <p:spPr bwMode="white">
          <a:xfrm>
            <a:off x="3823292" y="6026240"/>
            <a:ext cx="524821" cy="34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76625F-858F-ACC2-5D11-6E54F4F1BE13}"/>
              </a:ext>
            </a:extLst>
          </p:cNvPr>
          <p:cNvSpPr/>
          <p:nvPr/>
        </p:nvSpPr>
        <p:spPr bwMode="white">
          <a:xfrm>
            <a:off x="8219624" y="6026240"/>
            <a:ext cx="524821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26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2024-08-01T08:54:00Z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