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32A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12" y="152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0" y="2943225"/>
            <a:ext cx="66675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8800"/>
            <a:ext cx="10800000" cy="3207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0305" y="2001111"/>
            <a:ext cx="952380" cy="4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5067" y="3051221"/>
            <a:ext cx="1285714" cy="43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8876" y="4091784"/>
            <a:ext cx="2180952" cy="43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2857" y="3643003"/>
            <a:ext cx="2676190" cy="42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476" y="4692666"/>
            <a:ext cx="2628571" cy="42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3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2142810"/>
            <a:ext cx="2809523" cy="4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4248414"/>
            <a:ext cx="2828571" cy="4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" t="29689" r="8657" b="47020"/>
          <a:stretch>
            <a:fillRect/>
          </a:stretch>
        </p:blipFill>
        <p:spPr>
          <a:xfrm>
            <a:off x="1415480" y="5085184"/>
            <a:ext cx="9289032" cy="1080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520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4326" y="6124705"/>
            <a:ext cx="5843842" cy="39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0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4761" y="1266369"/>
            <a:ext cx="542857" cy="4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8730" y="2390775"/>
            <a:ext cx="137795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0952" y="3458221"/>
            <a:ext cx="4018984" cy="57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43809" y="4611326"/>
            <a:ext cx="2276190" cy="533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67618" y="5793020"/>
            <a:ext cx="1408501" cy="4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49970" y="2386330"/>
            <a:ext cx="263017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  <p:bldP spid="13" grpId="0" animBg="1"/>
      <p:bldP spid="14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700808"/>
            <a:ext cx="10800000" cy="2363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6558" y="3235490"/>
            <a:ext cx="1447619" cy="4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399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872380" y="1304996"/>
            <a:ext cx="647619" cy="4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1427" y="2611970"/>
            <a:ext cx="1257143" cy="43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0952" y="3747225"/>
            <a:ext cx="647619" cy="43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5238" y="4892019"/>
            <a:ext cx="3723809" cy="43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2313" y="1564300"/>
            <a:ext cx="342857" cy="4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7075" y="2708330"/>
            <a:ext cx="657142" cy="4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3741" y="3842826"/>
            <a:ext cx="600000" cy="4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5646" y="4977322"/>
            <a:ext cx="647619" cy="4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621030"/>
            <a:ext cx="10058400" cy="135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2175" y="1340485"/>
            <a:ext cx="6327140" cy="551878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736605" y="2132866"/>
            <a:ext cx="1296035" cy="4104640"/>
          </a:xfrm>
          <a:prstGeom prst="line">
            <a:avLst/>
          </a:prstGeom>
          <a:ln w="12700">
            <a:solidFill>
              <a:srgbClr val="F532A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00601" y="3609030"/>
            <a:ext cx="1332230" cy="1332230"/>
          </a:xfrm>
          <a:prstGeom prst="line">
            <a:avLst/>
          </a:prstGeom>
          <a:ln w="12700">
            <a:solidFill>
              <a:srgbClr val="F532A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5664215" y="3501080"/>
            <a:ext cx="1512168" cy="1499482"/>
          </a:xfrm>
          <a:prstGeom prst="line">
            <a:avLst/>
          </a:prstGeom>
          <a:ln w="12700">
            <a:solidFill>
              <a:srgbClr val="F532A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5592651" y="2132677"/>
            <a:ext cx="1440180" cy="4248785"/>
          </a:xfrm>
          <a:prstGeom prst="line">
            <a:avLst/>
          </a:prstGeom>
          <a:ln w="12700">
            <a:solidFill>
              <a:srgbClr val="F532A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40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3175" y="2453407"/>
            <a:ext cx="587179" cy="43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8815" y="3592111"/>
            <a:ext cx="578005" cy="42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9530" y="4730815"/>
            <a:ext cx="587179" cy="43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9641" y="5860337"/>
            <a:ext cx="596354" cy="43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3470375"/>
            <a:ext cx="342857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0476" y="4519694"/>
            <a:ext cx="657142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