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75" y="2823845"/>
            <a:ext cx="11558905" cy="121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>
            <a:fillRect/>
          </a:stretch>
        </p:blipFill>
        <p:spPr>
          <a:xfrm>
            <a:off x="2061845" y="799465"/>
            <a:ext cx="8832215" cy="525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92665"/>
          <a:stretch>
            <a:fillRect/>
          </a:stretch>
        </p:blipFill>
        <p:spPr>
          <a:xfrm>
            <a:off x="1297940" y="2959735"/>
            <a:ext cx="791845" cy="184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>
            <a:fillRect/>
          </a:stretch>
        </p:blipFill>
        <p:spPr>
          <a:xfrm>
            <a:off x="1643804" y="2506766"/>
            <a:ext cx="8904392" cy="1844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44"/>
          <a:stretch>
            <a:fillRect/>
          </a:stretch>
        </p:blipFill>
        <p:spPr>
          <a:xfrm>
            <a:off x="2675255" y="495300"/>
            <a:ext cx="760793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92665"/>
          <a:stretch>
            <a:fillRect/>
          </a:stretch>
        </p:blipFill>
        <p:spPr>
          <a:xfrm>
            <a:off x="1908175" y="1143000"/>
            <a:ext cx="791845" cy="184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