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7" r:id="rId4"/>
    <p:sldId id="336" r:id="rId5"/>
    <p:sldId id="335" r:id="rId6"/>
    <p:sldId id="333" r:id="rId7"/>
    <p:sldId id="332" r:id="rId8"/>
    <p:sldId id="331" r:id="rId9"/>
    <p:sldId id="330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8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480" y="76"/>
      </p:cViewPr>
      <p:guideLst>
        <p:guide orient="horz" pos="2160"/>
        <p:guide pos="388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3040" y="1701800"/>
            <a:ext cx="11783695" cy="33388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628800"/>
            <a:ext cx="10800000" cy="2963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27737" y="1700808"/>
            <a:ext cx="542857" cy="327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63752" y="2946845"/>
            <a:ext cx="1495238" cy="327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32104" y="3501008"/>
            <a:ext cx="291055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80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10476" y="2222496"/>
            <a:ext cx="1495238" cy="257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58095" y="2222496"/>
            <a:ext cx="1504761" cy="257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10476" y="3378210"/>
            <a:ext cx="1171428" cy="257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58095" y="3378210"/>
            <a:ext cx="3104761" cy="257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073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761" y="2135756"/>
            <a:ext cx="2380952" cy="238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4761" y="2718043"/>
            <a:ext cx="2380952" cy="238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3333" y="3262146"/>
            <a:ext cx="1923809" cy="305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127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62857" y="2096646"/>
            <a:ext cx="1504761" cy="238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67619" y="2678507"/>
            <a:ext cx="857142" cy="228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15238" y="3832689"/>
            <a:ext cx="1809523" cy="238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05714" y="3851767"/>
            <a:ext cx="752380" cy="219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00952" y="4395473"/>
            <a:ext cx="2257142" cy="305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86666" y="4414550"/>
            <a:ext cx="533334" cy="238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148571" y="4996411"/>
            <a:ext cx="228571" cy="228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967619" y="5578272"/>
            <a:ext cx="219047" cy="228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191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58095" y="1838666"/>
            <a:ext cx="352380" cy="238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81904" y="1838666"/>
            <a:ext cx="352380" cy="238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 flipV="1">
            <a:off x="8400256" y="1851113"/>
            <a:ext cx="247619" cy="169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15238" y="2448880"/>
            <a:ext cx="1800000" cy="238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62857" y="3001887"/>
            <a:ext cx="3114285" cy="305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10476" y="3602567"/>
            <a:ext cx="504761" cy="238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862857" y="3602567"/>
            <a:ext cx="523809" cy="238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272380" y="4184177"/>
            <a:ext cx="1104761" cy="238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062857" y="4765788"/>
            <a:ext cx="514285" cy="238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406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48571" y="2181192"/>
            <a:ext cx="1495238" cy="238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67619" y="2752965"/>
            <a:ext cx="1019047" cy="238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39047" y="3343796"/>
            <a:ext cx="257141" cy="219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290360"/>
            <a:ext cx="10800000" cy="10622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487488" y="5949280"/>
            <a:ext cx="1171428" cy="239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35760" y="5949280"/>
            <a:ext cx="1171428" cy="239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12024" y="5877272"/>
            <a:ext cx="1368152" cy="311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919763" y="5874377"/>
            <a:ext cx="1368152" cy="311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606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62857" y="2371960"/>
            <a:ext cx="1190476" cy="238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43809" y="2371960"/>
            <a:ext cx="1171428" cy="238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34285" y="2953328"/>
            <a:ext cx="1180952" cy="238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72380" y="3534697"/>
            <a:ext cx="1190476" cy="238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48571" y="5269271"/>
            <a:ext cx="704761" cy="238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320000" y="5269271"/>
            <a:ext cx="695238" cy="238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681904" y="5269271"/>
            <a:ext cx="695239" cy="238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60460" y="2931795"/>
            <a:ext cx="2073910" cy="303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80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62857" y="1571699"/>
            <a:ext cx="228571" cy="228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87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4285" y="980421"/>
            <a:ext cx="247619" cy="247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67619" y="3781180"/>
            <a:ext cx="228572" cy="238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339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67619" y="990610"/>
            <a:ext cx="228572" cy="239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329760"/>
            <a:ext cx="10800000" cy="30254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871864" y="4149080"/>
            <a:ext cx="247619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91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72380" y="2866370"/>
            <a:ext cx="1019047" cy="238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81904" y="4590414"/>
            <a:ext cx="4019047" cy="276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OTM5Y2YyNDk0M2QzYjI3MjgyMGMxOTNlNmRiMGY2NDE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2024-08-02T04:35:51Z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