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024187"/>
            <a:ext cx="91440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4163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83432" y="1412776"/>
            <a:ext cx="3528392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11305" y="2348880"/>
            <a:ext cx="5372727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7552" y="3375746"/>
            <a:ext cx="6898648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11305" y="4437112"/>
            <a:ext cx="4940679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800000" cy="537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79" y="1238460"/>
            <a:ext cx="10800000" cy="4187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70779" y="1556792"/>
            <a:ext cx="6925421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8053" y="2564904"/>
            <a:ext cx="4305860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98220" y="3573145"/>
            <a:ext cx="9654540" cy="174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26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09011" y="3836555"/>
            <a:ext cx="324082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9820" y="3836555"/>
            <a:ext cx="315323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7770" y="4959281"/>
            <a:ext cx="315323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1061" y="4968052"/>
            <a:ext cx="315323" cy="39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9011" y="6090779"/>
            <a:ext cx="324082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9820" y="6090779"/>
            <a:ext cx="315323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1904" y="5659967"/>
            <a:ext cx="352380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2380" y="5659967"/>
            <a:ext cx="352380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4371466"/>
            <a:ext cx="352380" cy="4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7142" y="4371466"/>
            <a:ext cx="342857" cy="4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962382"/>
            <a:ext cx="10800000" cy="293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7551" y="3013378"/>
            <a:ext cx="457142" cy="41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6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567608" y="3717032"/>
            <a:ext cx="3312368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320136" y="3701208"/>
            <a:ext cx="3600400" cy="27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863752" y="2420888"/>
            <a:ext cx="2592288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832304" y="2420888"/>
            <a:ext cx="2304256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15480" y="2204864"/>
            <a:ext cx="3384376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9616" y="961572"/>
            <a:ext cx="2448272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384032" y="2234014"/>
            <a:ext cx="3456384" cy="285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608168" y="1042765"/>
            <a:ext cx="2448272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0800000" cy="2291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911424" y="1628800"/>
            <a:ext cx="6336704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432" y="2630358"/>
            <a:ext cx="6840760" cy="5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2024-08-02T07:01:18Z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