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3" r:id="rId5"/>
    <p:sldId id="331" r:id="rId6"/>
    <p:sldId id="329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9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93"/>
          <a:stretch>
            <a:fillRect/>
          </a:stretch>
        </p:blipFill>
        <p:spPr>
          <a:xfrm>
            <a:off x="2207568" y="2924944"/>
            <a:ext cx="7931004" cy="1370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382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2367619" y="3284983"/>
            <a:ext cx="416013" cy="3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9696" y="3284982"/>
            <a:ext cx="416013" cy="3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287508" y="3255842"/>
            <a:ext cx="416013" cy="3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215321" y="3284981"/>
            <a:ext cx="416013" cy="3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185026" y="4005064"/>
            <a:ext cx="416013" cy="3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575625" y="5162252"/>
            <a:ext cx="640055" cy="3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383493" y="5066384"/>
            <a:ext cx="687812" cy="3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487170" y="6230620"/>
            <a:ext cx="536130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87636" y="6237513"/>
            <a:ext cx="2273534" cy="3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770" y="2478187"/>
            <a:ext cx="4907062" cy="268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9" grpId="0" animBg="1"/>
      <p:bldP spid="40" grpId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40284"/>
            <a:ext cx="10800000" cy="1587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534359"/>
            <a:ext cx="10800000" cy="1140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5998" y="5661885"/>
            <a:ext cx="504057" cy="31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>
            <a:fillRect/>
          </a:stretch>
        </p:blipFill>
        <p:spPr>
          <a:xfrm>
            <a:off x="3863752" y="2281547"/>
            <a:ext cx="4727928" cy="325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7774" y="2281546"/>
            <a:ext cx="5109915" cy="3252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>
            <a:fillRect/>
          </a:stretch>
        </p:blipFill>
        <p:spPr>
          <a:xfrm>
            <a:off x="7320136" y="2348880"/>
            <a:ext cx="4727928" cy="325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52789"/>
            <a:ext cx="10800000" cy="33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4200" y="1125220"/>
            <a:ext cx="87376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1315" y="1701165"/>
            <a:ext cx="87376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080" y="2853055"/>
            <a:ext cx="392747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8495" y="3429000"/>
            <a:ext cx="250634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080" y="3933190"/>
            <a:ext cx="617537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>
            <a:fillRect/>
          </a:stretch>
        </p:blipFill>
        <p:spPr>
          <a:xfrm>
            <a:off x="5342582" y="2771991"/>
            <a:ext cx="5505946" cy="4068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818162"/>
            <a:ext cx="10800000" cy="53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854872"/>
            <a:ext cx="5697036" cy="39955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215238" y="2276618"/>
            <a:ext cx="371428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0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8095" y="1018545"/>
            <a:ext cx="380952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123715"/>
            <a:ext cx="4047619" cy="30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761" y="2695355"/>
            <a:ext cx="2266666" cy="29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257468"/>
            <a:ext cx="4342857" cy="30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>
            <a:fillRect/>
          </a:stretch>
        </p:blipFill>
        <p:spPr>
          <a:xfrm>
            <a:off x="6455911" y="1845094"/>
            <a:ext cx="5760640" cy="425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7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2453872"/>
            <a:ext cx="6840760" cy="3707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2024-08-02T04:47:53Z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