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-1936" y="-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>
            <a:fillRect/>
          </a:stretch>
        </p:blipFill>
        <p:spPr>
          <a:xfrm>
            <a:off x="3075940" y="2776855"/>
            <a:ext cx="6228080" cy="133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2348880"/>
            <a:ext cx="1872208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85370" y="1700808"/>
            <a:ext cx="1428571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503712" y="2492896"/>
            <a:ext cx="1872208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279311" y="1689014"/>
            <a:ext cx="1680785" cy="24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51984" y="2469680"/>
            <a:ext cx="1944216" cy="232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472264" y="2636912"/>
            <a:ext cx="1656184" cy="339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832304" y="1700808"/>
            <a:ext cx="1680785" cy="24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56371" y="1731996"/>
            <a:ext cx="1872208" cy="14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814293" y="951066"/>
            <a:ext cx="1545403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91744" y="1628800"/>
            <a:ext cx="244827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121743" y="910706"/>
            <a:ext cx="1622329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91593" y="1700808"/>
            <a:ext cx="186870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904313" y="1484784"/>
            <a:ext cx="1656184" cy="26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400256" y="982768"/>
            <a:ext cx="1622329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373816"/>
            <a:ext cx="175238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2373816"/>
            <a:ext cx="2990476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2373816"/>
            <a:ext cx="3142857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079929"/>
            <a:ext cx="1114285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7619" y="3079929"/>
            <a:ext cx="174285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285" y="3079929"/>
            <a:ext cx="190476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619" y="3786043"/>
            <a:ext cx="47619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7619" y="3786043"/>
            <a:ext cx="62857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4285" y="3786043"/>
            <a:ext cx="47619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2449965"/>
            <a:ext cx="504761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3089210"/>
            <a:ext cx="695238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3728456"/>
            <a:ext cx="523809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3143994"/>
            <a:ext cx="2638095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811153"/>
            <a:ext cx="2228571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459250"/>
            <a:ext cx="5238095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380711"/>
            <a:ext cx="1685714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3047520"/>
            <a:ext cx="1238095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685751"/>
            <a:ext cx="1066666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333509"/>
            <a:ext cx="3723809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380631"/>
            <a:ext cx="3323809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047405"/>
            <a:ext cx="1819047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704654"/>
            <a:ext cx="2085714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352378"/>
            <a:ext cx="6066666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990183"/>
            <a:ext cx="4866667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96160"/>
            <a:ext cx="1257142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127195"/>
            <a:ext cx="1819047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3127195"/>
            <a:ext cx="3333333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795012"/>
            <a:ext cx="1819047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4434208"/>
            <a:ext cx="578095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333638"/>
            <a:ext cx="3190476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000694"/>
            <a:ext cx="2895238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686808"/>
            <a:ext cx="2542857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4344334"/>
            <a:ext cx="1514285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5001860"/>
            <a:ext cx="1209523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5640328"/>
            <a:ext cx="5171428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95496"/>
            <a:ext cx="2552380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3105023"/>
            <a:ext cx="2400000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43352"/>
            <a:ext cx="3076190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4372154"/>
            <a:ext cx="9998598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58119"/>
            <a:ext cx="4580952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1685248"/>
            <a:ext cx="380952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095" y="1656673"/>
            <a:ext cx="666666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2485347"/>
            <a:ext cx="323809" cy="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761" y="3113996"/>
            <a:ext cx="361904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190" y="3113996"/>
            <a:ext cx="219047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9523" y="4533219"/>
            <a:ext cx="219047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6190" y="4542744"/>
            <a:ext cx="209523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857" y="4533219"/>
            <a:ext cx="228571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761" y="5314268"/>
            <a:ext cx="371428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904" y="6085793"/>
            <a:ext cx="533333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592" y="1810841"/>
            <a:ext cx="352380" cy="25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1844824"/>
            <a:ext cx="247619" cy="20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1810841"/>
            <a:ext cx="352380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619" y="2564671"/>
            <a:ext cx="323809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619" y="2564671"/>
            <a:ext cx="152380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3333" y="4702114"/>
            <a:ext cx="380952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3333" y="4702114"/>
            <a:ext cx="371428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6190" y="4702114"/>
            <a:ext cx="219047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1075753"/>
            <a:ext cx="21904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1923837"/>
            <a:ext cx="228571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2695688"/>
            <a:ext cx="117142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13392"/>
            <a:ext cx="10800000" cy="131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10476" y="5642772"/>
            <a:ext cx="342857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5652305"/>
            <a:ext cx="352380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1781436"/>
            <a:ext cx="228572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4603612"/>
            <a:ext cx="285714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799979"/>
            <a:ext cx="257142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7619" y="970995"/>
            <a:ext cx="276190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2439094"/>
            <a:ext cx="247619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95" y="4822371"/>
            <a:ext cx="276190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1009406"/>
            <a:ext cx="285715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100366"/>
            <a:ext cx="257142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2372028"/>
            <a:ext cx="352380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2372028"/>
            <a:ext cx="3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2372028"/>
            <a:ext cx="3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952" y="2372028"/>
            <a:ext cx="3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3067795"/>
            <a:ext cx="3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190" y="3067795"/>
            <a:ext cx="3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1428" y="3067795"/>
            <a:ext cx="352380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952" y="3067795"/>
            <a:ext cx="371427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