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7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-1936" y="-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4"/>
          <a:stretch>
            <a:fillRect/>
          </a:stretch>
        </p:blipFill>
        <p:spPr>
          <a:xfrm>
            <a:off x="3648075" y="2781300"/>
            <a:ext cx="5104765" cy="130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448" y="2132856"/>
            <a:ext cx="2016224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279576" y="1556792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3863752" y="2060848"/>
            <a:ext cx="208823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5087888" y="148478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528048" y="2132856"/>
            <a:ext cx="2088232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8620366" y="2278771"/>
            <a:ext cx="222816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8303944" y="151573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00" y="1556792"/>
            <a:ext cx="1917551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528" y="908720"/>
            <a:ext cx="1428571" cy="3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720" y="1552456"/>
            <a:ext cx="180020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1429" y="908720"/>
            <a:ext cx="1428571" cy="3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951984" y="1552456"/>
            <a:ext cx="1800200" cy="223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752184" y="1772816"/>
            <a:ext cx="2160240" cy="294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824192" y="971244"/>
            <a:ext cx="1872208" cy="3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1532846"/>
            <a:ext cx="514285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1513796"/>
            <a:ext cx="361905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496" y="3717032"/>
            <a:ext cx="1276190" cy="38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350496"/>
            <a:ext cx="3479784" cy="1836822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34801"/>
            <a:ext cx="10800000" cy="232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567608" y="5344205"/>
            <a:ext cx="6192688" cy="38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504" y="5877273"/>
            <a:ext cx="7904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4104588"/>
            <a:ext cx="2648119" cy="1526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8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>
            <a:fillRect/>
          </a:stretch>
        </p:blipFill>
        <p:spPr>
          <a:xfrm>
            <a:off x="1235756" y="1070557"/>
            <a:ext cx="9768488" cy="386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1211803" y="4797152"/>
            <a:ext cx="8976400" cy="168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9776" y="3429000"/>
            <a:ext cx="504056" cy="3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391" y="3885360"/>
            <a:ext cx="504056" cy="3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7966" y="4437112"/>
            <a:ext cx="504056" cy="3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2316958"/>
            <a:ext cx="5492571" cy="2552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99" y="692696"/>
            <a:ext cx="10800000" cy="383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7294" y="854902"/>
            <a:ext cx="514285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8722" y="1417854"/>
            <a:ext cx="638095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6818" y="3087626"/>
            <a:ext cx="4000000" cy="2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294" y="3621954"/>
            <a:ext cx="6619047" cy="2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341" y="4156281"/>
            <a:ext cx="1647619" cy="2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>
            <a:fillRect/>
          </a:stretch>
        </p:blipFill>
        <p:spPr>
          <a:xfrm>
            <a:off x="3864764" y="3898659"/>
            <a:ext cx="7150748" cy="282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667366"/>
            <a:ext cx="2619047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667366"/>
            <a:ext cx="1961904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220129"/>
            <a:ext cx="1419047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4285" y="3201068"/>
            <a:ext cx="331428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067536"/>
            <a:ext cx="2085714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2591956"/>
            <a:ext cx="1238095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097306"/>
            <a:ext cx="1209523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612190"/>
            <a:ext cx="2209523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3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4308735"/>
            <a:ext cx="1971428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4823693"/>
            <a:ext cx="2361904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5329115"/>
            <a:ext cx="4142857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313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392625"/>
            <a:ext cx="1409523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07481"/>
            <a:ext cx="1095238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403269"/>
            <a:ext cx="1342857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918125"/>
            <a:ext cx="3447619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8430" y="1910080"/>
            <a:ext cx="5223510" cy="2522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097258"/>
            <a:ext cx="3323809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631684"/>
            <a:ext cx="1819047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127936"/>
            <a:ext cx="2085714" cy="26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652818"/>
            <a:ext cx="4161904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1533515"/>
            <a:ext cx="1352380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105555"/>
            <a:ext cx="86666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2105555"/>
            <a:ext cx="21904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523" y="3201965"/>
            <a:ext cx="361904" cy="2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6190" y="3802607"/>
            <a:ext cx="380952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2857" y="3802607"/>
            <a:ext cx="542857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4285" y="4365113"/>
            <a:ext cx="21904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1428" y="4927620"/>
            <a:ext cx="371428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670140"/>
            <a:ext cx="3723809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166469"/>
            <a:ext cx="4000000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00977"/>
            <a:ext cx="10800000" cy="271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28027" y="4981224"/>
            <a:ext cx="3457142" cy="2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8027" y="5506699"/>
            <a:ext cx="3742857" cy="38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7075" y="6032174"/>
            <a:ext cx="4000000" cy="26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51826"/>
            <a:ext cx="10800000" cy="276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166022"/>
            <a:ext cx="10800000" cy="367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4757" y="3385589"/>
            <a:ext cx="3571428" cy="21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328" y="3910642"/>
            <a:ext cx="1323809" cy="2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328" y="4397509"/>
            <a:ext cx="2390476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328" y="4922563"/>
            <a:ext cx="1561904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328" y="5447616"/>
            <a:ext cx="5552380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520" y="5963122"/>
            <a:ext cx="9831141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328" y="6478629"/>
            <a:ext cx="4314285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980728"/>
            <a:ext cx="638095" cy="3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1571370"/>
            <a:ext cx="304761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2857" y="1571370"/>
            <a:ext cx="657142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476" y="2734079"/>
            <a:ext cx="857143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2857" y="3305903"/>
            <a:ext cx="847619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6505" y="4566285"/>
            <a:ext cx="30035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3515" y="4789413"/>
            <a:ext cx="238095" cy="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28360" y="4565650"/>
            <a:ext cx="311785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2280" y="4570730"/>
            <a:ext cx="3530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2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980614"/>
            <a:ext cx="695238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1543384"/>
            <a:ext cx="695238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3508308"/>
            <a:ext cx="219047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0476" y="4080616"/>
            <a:ext cx="352380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428" y="5768925"/>
            <a:ext cx="380952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2076109"/>
            <a:ext cx="247619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3209888"/>
            <a:ext cx="285714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028217"/>
            <a:ext cx="228571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3955216"/>
            <a:ext cx="276190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1028212"/>
            <a:ext cx="247619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333" y="3325896"/>
            <a:ext cx="247619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628029"/>
            <a:ext cx="276190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72" y="3213988"/>
            <a:ext cx="10800000" cy="225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6710" y="3950389"/>
            <a:ext cx="247619" cy="23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2137444"/>
            <a:ext cx="238095" cy="22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2137444"/>
            <a:ext cx="219047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142" y="2137444"/>
            <a:ext cx="828571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6666" y="2137444"/>
            <a:ext cx="533334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714" y="2701366"/>
            <a:ext cx="371428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190" y="2701366"/>
            <a:ext cx="333333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58095" y="2701366"/>
            <a:ext cx="219047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0952" y="2701366"/>
            <a:ext cx="219047" cy="2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