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08A"/>
    <a:srgbClr val="F6009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7" y="2995612"/>
            <a:ext cx="100679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7479"/>
            <a:ext cx="10800000" cy="270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930" y="1341755"/>
            <a:ext cx="7406005" cy="542353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528197" y="2133119"/>
            <a:ext cx="1800225" cy="1440180"/>
          </a:xfrm>
          <a:prstGeom prst="line">
            <a:avLst/>
          </a:prstGeom>
          <a:ln w="19050">
            <a:solidFill>
              <a:srgbClr val="EC00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528253" y="2421409"/>
            <a:ext cx="1800225" cy="1007745"/>
          </a:xfrm>
          <a:prstGeom prst="line">
            <a:avLst/>
          </a:prstGeom>
          <a:ln w="19050">
            <a:solidFill>
              <a:srgbClr val="EC00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28246" y="4797547"/>
            <a:ext cx="1788795" cy="1313815"/>
          </a:xfrm>
          <a:prstGeom prst="line">
            <a:avLst/>
          </a:prstGeom>
          <a:ln w="19050">
            <a:solidFill>
              <a:srgbClr val="EC00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672391" y="4725792"/>
            <a:ext cx="1583690" cy="1151890"/>
          </a:xfrm>
          <a:prstGeom prst="line">
            <a:avLst/>
          </a:prstGeom>
          <a:ln w="19050">
            <a:solidFill>
              <a:srgbClr val="EC00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260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423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</p:pic>
      <p:sp useBgFill="1">
        <p:nvSpPr>
          <p:cNvPr id="7" name="矩形 6"/>
          <p:cNvSpPr/>
          <p:nvPr/>
        </p:nvSpPr>
        <p:spPr bwMode="white">
          <a:xfrm>
            <a:off x="3431704" y="2420957"/>
            <a:ext cx="3384376" cy="50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640" y="3573016"/>
            <a:ext cx="6984776" cy="58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697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30130" y="3889564"/>
            <a:ext cx="1151709" cy="41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4008" y="3889564"/>
            <a:ext cx="571458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2630" y="4954073"/>
            <a:ext cx="1299593" cy="3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1228718"/>
            <a:ext cx="542857" cy="42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7142" y="2354547"/>
            <a:ext cx="1247619" cy="4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095" y="2354547"/>
            <a:ext cx="609523" cy="4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476" y="3423132"/>
            <a:ext cx="2041308" cy="63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39046" y="3509000"/>
            <a:ext cx="1141129" cy="41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10476" y="4596666"/>
            <a:ext cx="2329340" cy="51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0000" y="3535851"/>
            <a:ext cx="2504761" cy="4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3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666" y="2600300"/>
            <a:ext cx="476190" cy="4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1904" y="1237880"/>
            <a:ext cx="371428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3516060"/>
            <a:ext cx="400000" cy="4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3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1199594"/>
            <a:ext cx="419047" cy="4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380" y="2256989"/>
            <a:ext cx="371428" cy="4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25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344" y="1196752"/>
            <a:ext cx="36394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2024-08-02T05:11:22Z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