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2639616" y="2780928"/>
            <a:ext cx="7009597" cy="151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0800000" cy="236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808" y="3136567"/>
            <a:ext cx="28803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0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" y="3428340"/>
            <a:ext cx="2590476" cy="27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761" y="4028419"/>
            <a:ext cx="4390476" cy="27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4618973"/>
            <a:ext cx="5704761" cy="31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4285" y="2199895"/>
            <a:ext cx="380952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940" y="4000500"/>
            <a:ext cx="95948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4600714"/>
            <a:ext cx="4419047" cy="30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03425" y="4000500"/>
            <a:ext cx="401193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0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2800838"/>
            <a:ext cx="4495238" cy="30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41" y="3398037"/>
            <a:ext cx="10800000" cy="268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15681" y="4077072"/>
            <a:ext cx="720080" cy="30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488" y="5589240"/>
            <a:ext cx="6120680" cy="30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47972" y="3609874"/>
            <a:ext cx="1632604" cy="2131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8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1904" y="2504736"/>
            <a:ext cx="3838095" cy="2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6666" y="3019190"/>
            <a:ext cx="1276190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571" y="3514590"/>
            <a:ext cx="3095238" cy="29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6666" y="3533644"/>
            <a:ext cx="647620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0800000" cy="2260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03" y="908467"/>
            <a:ext cx="10452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607" y="2659539"/>
            <a:ext cx="267291" cy="33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0016" y="2609577"/>
            <a:ext cx="358696" cy="33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7807" y="5012923"/>
            <a:ext cx="34851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7950" y="3357245"/>
            <a:ext cx="3082925" cy="728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56792"/>
            <a:ext cx="10800000" cy="2000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5067" y="2175981"/>
            <a:ext cx="3533333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9352" y="2175981"/>
            <a:ext cx="6209523" cy="2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4114" y="2690385"/>
            <a:ext cx="9942857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4114" y="3214315"/>
            <a:ext cx="1114285" cy="27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0305" y="3204789"/>
            <a:ext cx="1923809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2024-08-02T04:57:25Z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