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140" y="2781300"/>
            <a:ext cx="8037195" cy="1130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99031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88149" y="2681940"/>
            <a:ext cx="506510" cy="50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88149" y="5978864"/>
            <a:ext cx="506510" cy="50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9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805" y="2708910"/>
            <a:ext cx="505904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16480" y="4365104"/>
            <a:ext cx="751138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496" y="5157192"/>
            <a:ext cx="2448272" cy="50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91777" y="4353049"/>
            <a:ext cx="8472321" cy="53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46850" y="2708910"/>
            <a:ext cx="466217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805" y="3355340"/>
            <a:ext cx="802132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8490" y="3444875"/>
            <a:ext cx="170053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18" grpId="0" animBg="1"/>
      <p:bldP spid="2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05714" y="3593178"/>
            <a:ext cx="619047" cy="42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5714" y="4479942"/>
            <a:ext cx="923809" cy="43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77142" y="5385777"/>
            <a:ext cx="952380" cy="43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2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77142" y="5127069"/>
            <a:ext cx="1887210" cy="54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2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3364810"/>
            <a:ext cx="342857" cy="43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8571" y="5520145"/>
            <a:ext cx="961904" cy="43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5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00952" y="3601066"/>
            <a:ext cx="1076190" cy="4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7619" y="3601066"/>
            <a:ext cx="866666" cy="4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0476" y="4658834"/>
            <a:ext cx="857142" cy="4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77142" y="4658834"/>
            <a:ext cx="857142" cy="4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20000" y="5716603"/>
            <a:ext cx="847619" cy="4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20000" y="5716603"/>
            <a:ext cx="857142" cy="4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81626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5416" y="2823904"/>
            <a:ext cx="359903" cy="33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081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7312" y="4133668"/>
            <a:ext cx="340756" cy="402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4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332" y="5031880"/>
            <a:ext cx="1106564" cy="43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000" y="2564904"/>
            <a:ext cx="624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6666" y="5031880"/>
            <a:ext cx="952380" cy="43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912424" y="3789040"/>
            <a:ext cx="624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5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4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4565758"/>
            <a:ext cx="542857" cy="55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2024-08-02T06:15:17Z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