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7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AA966B7-96D0-4E44-63C9-FB769B7CC3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5" y="3009900"/>
            <a:ext cx="80962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E48DAC-B217-7505-3491-B70F25C5D3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1317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74242AA-6819-5D7D-D247-83A5CF10735C}"/>
              </a:ext>
            </a:extLst>
          </p:cNvPr>
          <p:cNvSpPr/>
          <p:nvPr/>
        </p:nvSpPr>
        <p:spPr bwMode="white">
          <a:xfrm>
            <a:off x="1703512" y="4725144"/>
            <a:ext cx="9289032" cy="676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B334D3A-BE1B-FF71-B1C0-2B9AB48A62E2}"/>
              </a:ext>
            </a:extLst>
          </p:cNvPr>
          <p:cNvSpPr/>
          <p:nvPr/>
        </p:nvSpPr>
        <p:spPr bwMode="white">
          <a:xfrm>
            <a:off x="1775520" y="5877272"/>
            <a:ext cx="1944216" cy="676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280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56B80F-1907-FBF9-4698-0F62F33CD3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0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040712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77065F-DE4B-E117-CCFB-92D5584E15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02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EE9A46-AD60-CC36-D5B4-A27CA607786F}"/>
              </a:ext>
            </a:extLst>
          </p:cNvPr>
          <p:cNvSpPr/>
          <p:nvPr/>
        </p:nvSpPr>
        <p:spPr bwMode="white">
          <a:xfrm>
            <a:off x="1891428" y="3010546"/>
            <a:ext cx="2190476" cy="42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A7D7AE-FBE0-2432-A582-DA3541F36280}"/>
              </a:ext>
            </a:extLst>
          </p:cNvPr>
          <p:cNvSpPr/>
          <p:nvPr/>
        </p:nvSpPr>
        <p:spPr bwMode="white">
          <a:xfrm>
            <a:off x="7396190" y="3010546"/>
            <a:ext cx="2190476" cy="42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CD01945-1399-F5E4-3D12-866C213C6E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96" t="42552" r="2294" b="31267"/>
          <a:stretch/>
        </p:blipFill>
        <p:spPr>
          <a:xfrm>
            <a:off x="1343472" y="4365104"/>
            <a:ext cx="8856984" cy="115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36885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7314F7-3421-E68D-B703-748D2D30FD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908720"/>
            <a:ext cx="10800000" cy="402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A7C3B1-3BC3-5A71-244F-E6152F0AC3C7}"/>
              </a:ext>
            </a:extLst>
          </p:cNvPr>
          <p:cNvSpPr/>
          <p:nvPr/>
        </p:nvSpPr>
        <p:spPr bwMode="white">
          <a:xfrm>
            <a:off x="2296761" y="3099571"/>
            <a:ext cx="2190476" cy="42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E7FFD0-7739-DEDA-64F1-CF28BBEC3B4F}"/>
              </a:ext>
            </a:extLst>
          </p:cNvPr>
          <p:cNvSpPr/>
          <p:nvPr/>
        </p:nvSpPr>
        <p:spPr bwMode="white">
          <a:xfrm>
            <a:off x="7725333" y="3099571"/>
            <a:ext cx="2190476" cy="42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F673D2-640E-93F8-478D-3EB303607C01}"/>
              </a:ext>
            </a:extLst>
          </p:cNvPr>
          <p:cNvSpPr/>
          <p:nvPr/>
        </p:nvSpPr>
        <p:spPr bwMode="white">
          <a:xfrm>
            <a:off x="1744380" y="4318827"/>
            <a:ext cx="3628571" cy="49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78B0159-B2D3-56F8-8FA5-3E3C22AEA9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96" t="42552" r="2294" b="31267"/>
          <a:stretch/>
        </p:blipFill>
        <p:spPr>
          <a:xfrm>
            <a:off x="1631504" y="5229200"/>
            <a:ext cx="8856984" cy="115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26886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E8DAA0F-8A15-756A-753B-6E9E7664C1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50"/>
          <a:stretch/>
        </p:blipFill>
        <p:spPr>
          <a:xfrm>
            <a:off x="551384" y="692696"/>
            <a:ext cx="10800000" cy="1440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DB3B3B4-153E-32EF-1640-15ECA8745C7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26" y="2996952"/>
            <a:ext cx="10800000" cy="3700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DCCD65-5BB3-44DC-A756-0CBB713FF613}"/>
              </a:ext>
            </a:extLst>
          </p:cNvPr>
          <p:cNvSpPr/>
          <p:nvPr/>
        </p:nvSpPr>
        <p:spPr bwMode="white">
          <a:xfrm>
            <a:off x="3688554" y="5661248"/>
            <a:ext cx="4185935" cy="676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DFD6B42-9534-3D44-1273-87D57355FA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17" b="8285"/>
          <a:stretch/>
        </p:blipFill>
        <p:spPr>
          <a:xfrm>
            <a:off x="623392" y="1916832"/>
            <a:ext cx="10800000" cy="122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3092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30F23C-295F-FFD9-115E-3DDC435A21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0800000" cy="3708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F9E6E42-13A3-8C7A-AA15-25DD41D4E909}"/>
              </a:ext>
            </a:extLst>
          </p:cNvPr>
          <p:cNvSpPr/>
          <p:nvPr/>
        </p:nvSpPr>
        <p:spPr bwMode="white">
          <a:xfrm>
            <a:off x="3719736" y="3933056"/>
            <a:ext cx="4320480" cy="676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52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91C58F-60EB-1A7D-896A-B48BDFA9A6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666" y="980728"/>
            <a:ext cx="10800000" cy="5075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5492C32-46D1-1C6E-CD37-C823DBF29FFB}"/>
              </a:ext>
            </a:extLst>
          </p:cNvPr>
          <p:cNvSpPr/>
          <p:nvPr/>
        </p:nvSpPr>
        <p:spPr bwMode="white">
          <a:xfrm>
            <a:off x="3791744" y="3645024"/>
            <a:ext cx="7560840" cy="676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7F70E54-C95B-2E0D-56ED-488F2FE771FE}"/>
              </a:ext>
            </a:extLst>
          </p:cNvPr>
          <p:cNvSpPr/>
          <p:nvPr/>
        </p:nvSpPr>
        <p:spPr bwMode="white">
          <a:xfrm>
            <a:off x="1559497" y="4850796"/>
            <a:ext cx="1296144" cy="676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361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3F7360-BC02-A3A5-7132-5FA9CDC956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53442"/>
            <a:ext cx="99450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1AAC55-0334-2963-C7C4-192F60EF0C3C}"/>
              </a:ext>
            </a:extLst>
          </p:cNvPr>
          <p:cNvSpPr/>
          <p:nvPr/>
        </p:nvSpPr>
        <p:spPr bwMode="white">
          <a:xfrm>
            <a:off x="3143672" y="3573016"/>
            <a:ext cx="385873" cy="46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752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95964A-A529-F32B-9A8B-6B67F7F6F2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0800000" cy="3723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9070BA-FE17-8500-AAED-BBF7573C40E4}"/>
              </a:ext>
            </a:extLst>
          </p:cNvPr>
          <p:cNvSpPr/>
          <p:nvPr/>
        </p:nvSpPr>
        <p:spPr bwMode="white">
          <a:xfrm>
            <a:off x="8688288" y="1412776"/>
            <a:ext cx="409523" cy="4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37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833F8E-BCCF-F613-97B9-C89BA1A96F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8720"/>
            <a:ext cx="10800000" cy="4783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A6C6AF-6475-293F-7462-3E48DEC1DA37}"/>
              </a:ext>
            </a:extLst>
          </p:cNvPr>
          <p:cNvSpPr/>
          <p:nvPr/>
        </p:nvSpPr>
        <p:spPr bwMode="white">
          <a:xfrm>
            <a:off x="2423592" y="2564904"/>
            <a:ext cx="476190" cy="510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11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B64075-E5A1-32BA-A920-D64F5A4922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3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894978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8A215F-ECA7-4DB5-A2A1-2007908D6E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20688"/>
            <a:ext cx="95494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FF940DC-C6AE-5D55-A7F2-06BC3F2F51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300" y="863274"/>
            <a:ext cx="8922575" cy="5382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0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64</cp:revision>
  <dcterms:created xsi:type="dcterms:W3CDTF">2015-09-16T06:44:00Z</dcterms:created>
  <dcterms:modified xsi:type="dcterms:W3CDTF">2024-07-31T11:07:23Z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