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>
            <a:fillRect/>
          </a:stretch>
        </p:blipFill>
        <p:spPr>
          <a:xfrm>
            <a:off x="2876067" y="2708920"/>
            <a:ext cx="6439866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1514083"/>
            <a:ext cx="371428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1514083"/>
            <a:ext cx="838095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47" y="1514083"/>
            <a:ext cx="219047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9047" y="1514083"/>
            <a:ext cx="552380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5714" y="2076290"/>
            <a:ext cx="704761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2076290"/>
            <a:ext cx="838095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2" y="2076290"/>
            <a:ext cx="209523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0476" y="2076290"/>
            <a:ext cx="219047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05714" y="2638498"/>
            <a:ext cx="380952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05714" y="2638498"/>
            <a:ext cx="704761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20000" y="2638498"/>
            <a:ext cx="361905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10476" y="2638498"/>
            <a:ext cx="380952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43809" y="3200706"/>
            <a:ext cx="542857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15238" y="3200706"/>
            <a:ext cx="857142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00952" y="3200706"/>
            <a:ext cx="219047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29523" y="3210235"/>
            <a:ext cx="314285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05714" y="3762914"/>
            <a:ext cx="219047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15238" y="3762914"/>
            <a:ext cx="695238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00952" y="3762914"/>
            <a:ext cx="219047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48571" y="3762914"/>
            <a:ext cx="695238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338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/>
        </p:nvSpPr>
        <p:spPr bwMode="white">
          <a:xfrm>
            <a:off x="1199456" y="2285638"/>
            <a:ext cx="1584176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9616" y="1781582"/>
            <a:ext cx="1152128" cy="3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27848" y="2285638"/>
            <a:ext cx="1872208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116668" y="1803743"/>
            <a:ext cx="1152128" cy="3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752184" y="2213630"/>
            <a:ext cx="158417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9480376" y="2285638"/>
            <a:ext cx="180020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696400" y="1784347"/>
            <a:ext cx="1152128" cy="3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4729"/>
            <a:ext cx="10800000" cy="296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1487191"/>
            <a:ext cx="666666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9686" y="1991514"/>
            <a:ext cx="1584176" cy="201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223792" y="1991514"/>
            <a:ext cx="1656184" cy="216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663952" y="1469008"/>
            <a:ext cx="504056" cy="30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672064" y="1988989"/>
            <a:ext cx="1728192" cy="20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8519672" y="1988989"/>
            <a:ext cx="2256848" cy="223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9264352" y="1440747"/>
            <a:ext cx="864096" cy="30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19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72000" y="1341275"/>
            <a:ext cx="167958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135560" y="837218"/>
            <a:ext cx="360040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151784" y="1341275"/>
            <a:ext cx="1679584" cy="194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651348" y="824333"/>
            <a:ext cx="732684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600056" y="1311921"/>
            <a:ext cx="1679584" cy="211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8336606" y="1311922"/>
            <a:ext cx="1743233" cy="257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048328" y="824333"/>
            <a:ext cx="1368152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3872189"/>
            <a:ext cx="10800000" cy="27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9542" y="4486253"/>
            <a:ext cx="1679584" cy="212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087300" y="4040487"/>
            <a:ext cx="1224136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031516" y="4511011"/>
            <a:ext cx="1944216" cy="203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615692" y="4040487"/>
            <a:ext cx="936104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6014" y="4486254"/>
            <a:ext cx="1944216" cy="222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428" y="4511012"/>
            <a:ext cx="2055832" cy="181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0068" y="4040487"/>
            <a:ext cx="1296144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" grpId="0" bldLvl="0" animBg="1"/>
      <p:bldP spid="46" grpId="0" bldLvl="0" animBg="1"/>
      <p:bldP spid="47" grpId="0" bldLvl="0" animBg="1"/>
      <p:bldP spid="48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359696" y="3933056"/>
            <a:ext cx="576064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52439" y="2564904"/>
            <a:ext cx="1440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40216" y="2554782"/>
            <a:ext cx="295232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668470" y="2204864"/>
            <a:ext cx="2307849" cy="27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9619" y="2470300"/>
            <a:ext cx="967777" cy="23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9619" y="2903942"/>
            <a:ext cx="1124465" cy="23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1185" y="3337583"/>
            <a:ext cx="1447058" cy="23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9957" y="4583149"/>
            <a:ext cx="672835" cy="2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8402" y="5164414"/>
            <a:ext cx="682052" cy="23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1703" y="5754904"/>
            <a:ext cx="654402" cy="2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8391" y="6336168"/>
            <a:ext cx="811089" cy="23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656853"/>
            <a:ext cx="35238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1656853"/>
            <a:ext cx="838095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2266585"/>
            <a:ext cx="523809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428" y="2266585"/>
            <a:ext cx="100000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2876316"/>
            <a:ext cx="67619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333" y="2876316"/>
            <a:ext cx="115238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4799856" y="4293096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99855" y="1628800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151784" y="2276872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503712" y="1628800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151783" y="1645729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855640" y="2996952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503711" y="2996952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151783" y="2974299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151782" y="4205592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503711" y="4211195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817822" y="4293096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117473" y="4291576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858821" y="4962971"/>
            <a:ext cx="2085051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624392" y="2999567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9646124" y="2299847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976320" y="2974299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256240" y="1628800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960096" y="3641620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680176" y="3641620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976320" y="2299847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048328" y="3642791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328248" y="3629175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967419" y="4291576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8336762" y="4291576"/>
            <a:ext cx="398725" cy="39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2024-08-02T04:53:08Z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