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2189480"/>
            <a:ext cx="11508105" cy="2918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49" y="726644"/>
            <a:ext cx="9612063" cy="5636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2423592" y="1961565"/>
            <a:ext cx="7344816" cy="465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44636" y="5511211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3012" y="5562996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95255" y="5511211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64922" y="5511211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48317" y="5541114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4" t="50313" r="3578"/>
          <a:stretch>
            <a:fillRect/>
          </a:stretch>
        </p:blipFill>
        <p:spPr>
          <a:xfrm>
            <a:off x="3341987" y="196554"/>
            <a:ext cx="5282976" cy="179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49"/>
          <a:stretch>
            <a:fillRect/>
          </a:stretch>
        </p:blipFill>
        <p:spPr>
          <a:xfrm>
            <a:off x="6490335" y="2284730"/>
            <a:ext cx="4135120" cy="415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2205355"/>
            <a:ext cx="4543425" cy="427482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0" r="16218" b="2654"/>
          <a:stretch>
            <a:fillRect/>
          </a:stretch>
        </p:blipFill>
        <p:spPr>
          <a:xfrm>
            <a:off x="3519805" y="332740"/>
            <a:ext cx="4808855" cy="174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5" r="34659" b="14281"/>
          <a:stretch>
            <a:fillRect/>
          </a:stretch>
        </p:blipFill>
        <p:spPr>
          <a:xfrm>
            <a:off x="407986" y="2565395"/>
            <a:ext cx="5620705" cy="160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344222"/>
            <a:ext cx="580952" cy="56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363342"/>
            <a:ext cx="619047" cy="49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2711260"/>
            <a:ext cx="666666" cy="43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49"/>
          <a:stretch>
            <a:fillRect/>
          </a:stretch>
        </p:blipFill>
        <p:spPr>
          <a:xfrm>
            <a:off x="7595813" y="2420888"/>
            <a:ext cx="4248473" cy="427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65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420888"/>
            <a:ext cx="10800000" cy="40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6392" y="5690550"/>
            <a:ext cx="285714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8297" y="5690550"/>
            <a:ext cx="285714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582" y="5690550"/>
            <a:ext cx="485714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2106" y="5690550"/>
            <a:ext cx="285715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0201" y="5690550"/>
            <a:ext cx="504761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2639616" y="376249"/>
            <a:ext cx="6660817" cy="222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7" y="2382462"/>
            <a:ext cx="5616624" cy="424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28372" r="7990"/>
          <a:stretch>
            <a:fillRect/>
          </a:stretch>
        </p:blipFill>
        <p:spPr>
          <a:xfrm>
            <a:off x="3852545" y="141605"/>
            <a:ext cx="4964430" cy="151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428" y="2469268"/>
            <a:ext cx="4921144" cy="40560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11065"/>
            <a:ext cx="10800000" cy="1074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800000" cy="411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2438" y="887476"/>
            <a:ext cx="1957153" cy="5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7677" y="1935574"/>
            <a:ext cx="1180952" cy="5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5296" y="3040841"/>
            <a:ext cx="333333" cy="4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15" y="3521710"/>
            <a:ext cx="4391025" cy="331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2024-08-02T07:20:50Z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