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6BEED-CD35-651B-158D-9A0461C209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/>
          <a:stretch/>
        </p:blipFill>
        <p:spPr>
          <a:xfrm>
            <a:off x="1754440" y="2780928"/>
            <a:ext cx="8683120" cy="153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0AFCF-CB5D-E944-16FC-4431AF7EE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4B9FB9-5DD7-7823-7D67-5B4028F62EE1}"/>
              </a:ext>
            </a:extLst>
          </p:cNvPr>
          <p:cNvSpPr/>
          <p:nvPr/>
        </p:nvSpPr>
        <p:spPr bwMode="white">
          <a:xfrm>
            <a:off x="5834285" y="2057630"/>
            <a:ext cx="371428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C17B6-6E0A-21BF-422C-7584175BD430}"/>
              </a:ext>
            </a:extLst>
          </p:cNvPr>
          <p:cNvSpPr/>
          <p:nvPr/>
        </p:nvSpPr>
        <p:spPr bwMode="white">
          <a:xfrm>
            <a:off x="7434285" y="2057630"/>
            <a:ext cx="371428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71CE4-D69A-C222-DE8A-056B979E6718}"/>
              </a:ext>
            </a:extLst>
          </p:cNvPr>
          <p:cNvSpPr/>
          <p:nvPr/>
        </p:nvSpPr>
        <p:spPr bwMode="white">
          <a:xfrm>
            <a:off x="3281904" y="3239600"/>
            <a:ext cx="5295238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CBDE12-B54E-3F84-2049-65D3B5605BCE}"/>
              </a:ext>
            </a:extLst>
          </p:cNvPr>
          <p:cNvSpPr/>
          <p:nvPr/>
        </p:nvSpPr>
        <p:spPr bwMode="white">
          <a:xfrm>
            <a:off x="9167619" y="3811522"/>
            <a:ext cx="2390476" cy="28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E82A0B-569C-987A-6559-C626F638C282}"/>
              </a:ext>
            </a:extLst>
          </p:cNvPr>
          <p:cNvSpPr/>
          <p:nvPr/>
        </p:nvSpPr>
        <p:spPr bwMode="white">
          <a:xfrm>
            <a:off x="1577142" y="4392975"/>
            <a:ext cx="1085714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35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993F6-D29C-4CE0-2DBF-C79071FDF7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76585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A181FE-BFA2-3638-F5D1-98CF676C2F04}"/>
              </a:ext>
            </a:extLst>
          </p:cNvPr>
          <p:cNvSpPr/>
          <p:nvPr/>
        </p:nvSpPr>
        <p:spPr bwMode="white">
          <a:xfrm>
            <a:off x="1098093" y="2584165"/>
            <a:ext cx="3047619" cy="2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161ED-1BEE-7B75-8C0F-DA65FC41205E}"/>
              </a:ext>
            </a:extLst>
          </p:cNvPr>
          <p:cNvSpPr/>
          <p:nvPr/>
        </p:nvSpPr>
        <p:spPr bwMode="white">
          <a:xfrm>
            <a:off x="1124761" y="3142669"/>
            <a:ext cx="3371428" cy="3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843D3D-58BE-72FD-A2E6-B5D89005A498}"/>
              </a:ext>
            </a:extLst>
          </p:cNvPr>
          <p:cNvSpPr/>
          <p:nvPr/>
        </p:nvSpPr>
        <p:spPr bwMode="white">
          <a:xfrm>
            <a:off x="1124761" y="3727112"/>
            <a:ext cx="3533333" cy="35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79EE3-9000-9727-5C88-4E7251C823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31" y="1500839"/>
            <a:ext cx="10800000" cy="285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68FB0-1F11-CE79-D631-2F4C76F72221}"/>
              </a:ext>
            </a:extLst>
          </p:cNvPr>
          <p:cNvSpPr/>
          <p:nvPr/>
        </p:nvSpPr>
        <p:spPr bwMode="white">
          <a:xfrm>
            <a:off x="1064964" y="2788483"/>
            <a:ext cx="1866666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4C4C52-6136-358F-89A7-22C45A237F79}"/>
              </a:ext>
            </a:extLst>
          </p:cNvPr>
          <p:cNvSpPr/>
          <p:nvPr/>
        </p:nvSpPr>
        <p:spPr bwMode="white">
          <a:xfrm>
            <a:off x="1064964" y="3379846"/>
            <a:ext cx="320952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E309C5-269A-20C3-A7D2-12A9FBD1BD9A}"/>
              </a:ext>
            </a:extLst>
          </p:cNvPr>
          <p:cNvSpPr/>
          <p:nvPr/>
        </p:nvSpPr>
        <p:spPr bwMode="white">
          <a:xfrm>
            <a:off x="1055440" y="3933056"/>
            <a:ext cx="4019047" cy="31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AFF02-48E4-8AF0-6FD8-21ABC6DED5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7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72D512-E002-36BC-038A-8053DE1E91D7}"/>
              </a:ext>
            </a:extLst>
          </p:cNvPr>
          <p:cNvSpPr/>
          <p:nvPr/>
        </p:nvSpPr>
        <p:spPr bwMode="white">
          <a:xfrm>
            <a:off x="1043809" y="2077491"/>
            <a:ext cx="2733333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A55A7-74A2-94FD-6670-BF072E9BCBE1}"/>
              </a:ext>
            </a:extLst>
          </p:cNvPr>
          <p:cNvSpPr/>
          <p:nvPr/>
        </p:nvSpPr>
        <p:spPr bwMode="white">
          <a:xfrm>
            <a:off x="4072380" y="2106105"/>
            <a:ext cx="10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B63FAA-E4D1-4FDA-E0D8-6BC99D294DBD}"/>
              </a:ext>
            </a:extLst>
          </p:cNvPr>
          <p:cNvSpPr/>
          <p:nvPr/>
        </p:nvSpPr>
        <p:spPr bwMode="white">
          <a:xfrm>
            <a:off x="1034285" y="2659315"/>
            <a:ext cx="3466666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B3524F-10D3-3A3F-5546-91870BC65CF2}"/>
              </a:ext>
            </a:extLst>
          </p:cNvPr>
          <p:cNvSpPr/>
          <p:nvPr/>
        </p:nvSpPr>
        <p:spPr bwMode="white">
          <a:xfrm>
            <a:off x="1043809" y="3231602"/>
            <a:ext cx="3161904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7794EF-C9DF-C86E-73B4-3B23328F7188}"/>
              </a:ext>
            </a:extLst>
          </p:cNvPr>
          <p:cNvSpPr/>
          <p:nvPr/>
        </p:nvSpPr>
        <p:spPr bwMode="white">
          <a:xfrm>
            <a:off x="1043809" y="3832503"/>
            <a:ext cx="320952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3E0EAD-AB5D-8580-6A23-5C6455F67C06}"/>
              </a:ext>
            </a:extLst>
          </p:cNvPr>
          <p:cNvSpPr/>
          <p:nvPr/>
        </p:nvSpPr>
        <p:spPr bwMode="white">
          <a:xfrm>
            <a:off x="1043809" y="4395251"/>
            <a:ext cx="9228571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5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16C64-7E52-1CDC-C8F2-28B2FCEDF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E0948-8DFE-4E2B-A13F-B431254B0B50}"/>
              </a:ext>
            </a:extLst>
          </p:cNvPr>
          <p:cNvSpPr/>
          <p:nvPr/>
        </p:nvSpPr>
        <p:spPr bwMode="white">
          <a:xfrm>
            <a:off x="1024761" y="2190860"/>
            <a:ext cx="4028571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9431B3-7EF9-EC97-258A-D2E285B19F45}"/>
              </a:ext>
            </a:extLst>
          </p:cNvPr>
          <p:cNvSpPr/>
          <p:nvPr/>
        </p:nvSpPr>
        <p:spPr bwMode="white">
          <a:xfrm>
            <a:off x="1043809" y="2791281"/>
            <a:ext cx="3371428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DC29F9-0661-5301-EC6D-C3878432CCC6}"/>
              </a:ext>
            </a:extLst>
          </p:cNvPr>
          <p:cNvSpPr/>
          <p:nvPr/>
        </p:nvSpPr>
        <p:spPr bwMode="white">
          <a:xfrm>
            <a:off x="1043809" y="3401233"/>
            <a:ext cx="2095238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F59001-D8BF-35C2-1DC2-D7719039B85C}"/>
              </a:ext>
            </a:extLst>
          </p:cNvPr>
          <p:cNvSpPr/>
          <p:nvPr/>
        </p:nvSpPr>
        <p:spPr bwMode="white">
          <a:xfrm>
            <a:off x="1043809" y="3992124"/>
            <a:ext cx="5304761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34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C2AFC-5488-1E19-1D26-93E16AAC4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C14744-2145-E251-2649-B656A4AA468E}"/>
              </a:ext>
            </a:extLst>
          </p:cNvPr>
          <p:cNvSpPr/>
          <p:nvPr/>
        </p:nvSpPr>
        <p:spPr bwMode="white">
          <a:xfrm>
            <a:off x="9862857" y="1524911"/>
            <a:ext cx="1571428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1D74E8-213E-0F73-AB44-17F2ACDCCEE0}"/>
              </a:ext>
            </a:extLst>
          </p:cNvPr>
          <p:cNvSpPr/>
          <p:nvPr/>
        </p:nvSpPr>
        <p:spPr bwMode="white">
          <a:xfrm>
            <a:off x="1072380" y="2135903"/>
            <a:ext cx="1990476" cy="28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02A4CA-BB31-3708-1E12-681875F946CC}"/>
              </a:ext>
            </a:extLst>
          </p:cNvPr>
          <p:cNvSpPr/>
          <p:nvPr/>
        </p:nvSpPr>
        <p:spPr bwMode="white">
          <a:xfrm>
            <a:off x="1024761" y="3348340"/>
            <a:ext cx="3228571" cy="28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9ACE21-FF23-282B-C969-5EED42D84EF5}"/>
              </a:ext>
            </a:extLst>
          </p:cNvPr>
          <p:cNvSpPr/>
          <p:nvPr/>
        </p:nvSpPr>
        <p:spPr bwMode="white">
          <a:xfrm>
            <a:off x="1043809" y="3949785"/>
            <a:ext cx="4495238" cy="2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0013C9-75FF-2AA7-A217-CB10E0A66236}"/>
              </a:ext>
            </a:extLst>
          </p:cNvPr>
          <p:cNvSpPr/>
          <p:nvPr/>
        </p:nvSpPr>
        <p:spPr bwMode="white">
          <a:xfrm>
            <a:off x="5710476" y="3940238"/>
            <a:ext cx="1914285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1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1E8C0-4E16-DAB9-DC78-08303C59E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800000" cy="22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DC2E7-76DB-4124-37FC-624F26FBFE26}"/>
              </a:ext>
            </a:extLst>
          </p:cNvPr>
          <p:cNvSpPr/>
          <p:nvPr/>
        </p:nvSpPr>
        <p:spPr bwMode="white">
          <a:xfrm>
            <a:off x="911424" y="2492896"/>
            <a:ext cx="3685714" cy="43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E09B9-226C-FD65-F4D5-8E37E4A9F06A}"/>
              </a:ext>
            </a:extLst>
          </p:cNvPr>
          <p:cNvSpPr/>
          <p:nvPr/>
        </p:nvSpPr>
        <p:spPr bwMode="white">
          <a:xfrm>
            <a:off x="911424" y="3137524"/>
            <a:ext cx="5304761" cy="50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18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F8E9E-CBF4-0A98-EF32-A84355A70F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351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28B7C-EEFA-77D0-3386-3FEAC72DAFC6}"/>
              </a:ext>
            </a:extLst>
          </p:cNvPr>
          <p:cNvSpPr/>
          <p:nvPr/>
        </p:nvSpPr>
        <p:spPr bwMode="white">
          <a:xfrm>
            <a:off x="1395979" y="2468766"/>
            <a:ext cx="2104761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5DE28-4EE4-A190-A4BE-9D69B52AE953}"/>
              </a:ext>
            </a:extLst>
          </p:cNvPr>
          <p:cNvSpPr/>
          <p:nvPr/>
        </p:nvSpPr>
        <p:spPr bwMode="white">
          <a:xfrm>
            <a:off x="1138836" y="3078819"/>
            <a:ext cx="1285714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0E0B0-9B02-27BB-C43D-C3CC958D5B46}"/>
              </a:ext>
            </a:extLst>
          </p:cNvPr>
          <p:cNvSpPr/>
          <p:nvPr/>
        </p:nvSpPr>
        <p:spPr bwMode="white">
          <a:xfrm>
            <a:off x="1138836" y="3660276"/>
            <a:ext cx="2047619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29830B-4C07-161F-790F-6EEBF12EE280}"/>
              </a:ext>
            </a:extLst>
          </p:cNvPr>
          <p:cNvSpPr/>
          <p:nvPr/>
        </p:nvSpPr>
        <p:spPr bwMode="white">
          <a:xfrm>
            <a:off x="1091217" y="4260797"/>
            <a:ext cx="4657142" cy="3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7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2024-07-31T07:26:55Z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