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3"/>
          <a:stretch>
            <a:fillRect/>
          </a:stretch>
        </p:blipFill>
        <p:spPr>
          <a:xfrm>
            <a:off x="1631504" y="2852936"/>
            <a:ext cx="9017726" cy="1375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115019"/>
            <a:ext cx="10800000" cy="271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4639" y="1773766"/>
            <a:ext cx="371428" cy="3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3210" y="1773766"/>
            <a:ext cx="371428" cy="3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6543" y="1773766"/>
            <a:ext cx="2333333" cy="28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3686" y="2317949"/>
            <a:ext cx="2904761" cy="315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6067" y="2900320"/>
            <a:ext cx="2733333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4639" y="3415861"/>
            <a:ext cx="5942857" cy="3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3" t="35507"/>
          <a:stretch>
            <a:fillRect/>
          </a:stretch>
        </p:blipFill>
        <p:spPr>
          <a:xfrm>
            <a:off x="1007736" y="4093094"/>
            <a:ext cx="10176528" cy="2108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160"/>
            <a:ext cx="10800000" cy="2281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440" y="2348880"/>
            <a:ext cx="42484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665" y="2877277"/>
            <a:ext cx="465714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3554622"/>
            <a:ext cx="2647619" cy="2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0952" y="3554622"/>
            <a:ext cx="2428571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571" y="3554622"/>
            <a:ext cx="2428571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761" y="4107573"/>
            <a:ext cx="2142857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8095" y="4107573"/>
            <a:ext cx="3066666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4761" y="4641458"/>
            <a:ext cx="2952380" cy="27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96190" y="4650991"/>
            <a:ext cx="2742857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58095" y="4660525"/>
            <a:ext cx="1342857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3809" y="5184876"/>
            <a:ext cx="4219047" cy="29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0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5714" y="2124164"/>
            <a:ext cx="666666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1904" y="2124164"/>
            <a:ext cx="1742857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6190" y="2715063"/>
            <a:ext cx="704761" cy="27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666" y="3286900"/>
            <a:ext cx="657142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0000" y="3296431"/>
            <a:ext cx="628571" cy="28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24761" y="3296431"/>
            <a:ext cx="685714" cy="27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43809" y="4487759"/>
            <a:ext cx="676190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53333" y="4487759"/>
            <a:ext cx="495238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58095" y="4487759"/>
            <a:ext cx="371428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24761" y="4487759"/>
            <a:ext cx="371428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6190" y="1028558"/>
            <a:ext cx="514285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48571" y="1028558"/>
            <a:ext cx="371428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4761" y="1620686"/>
            <a:ext cx="209523" cy="2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72380" y="2203264"/>
            <a:ext cx="219047" cy="2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4285" y="3368420"/>
            <a:ext cx="380952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1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8095" y="4060998"/>
            <a:ext cx="209523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3809" y="4060998"/>
            <a:ext cx="533333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095" y="4070535"/>
            <a:ext cx="304761" cy="2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3809" y="4642747"/>
            <a:ext cx="1161904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4285" y="5224496"/>
            <a:ext cx="533333" cy="2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96190" y="5224496"/>
            <a:ext cx="695238" cy="2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15238" y="5224496"/>
            <a:ext cx="704761" cy="2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7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53333" y="3205065"/>
            <a:ext cx="209523" cy="2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3809" y="3644202"/>
            <a:ext cx="380952" cy="23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380" y="3644202"/>
            <a:ext cx="838095" cy="23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3809" y="4092885"/>
            <a:ext cx="380952" cy="23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3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3809" y="1457884"/>
            <a:ext cx="247619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428" y="4225564"/>
            <a:ext cx="247619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4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5238" y="1562296"/>
            <a:ext cx="228571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952" y="3221618"/>
            <a:ext cx="285715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2028929"/>
            <a:ext cx="533333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523" y="2028929"/>
            <a:ext cx="542857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2" y="2028929"/>
            <a:ext cx="495238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62857" y="2028929"/>
            <a:ext cx="704761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9523" y="2581739"/>
            <a:ext cx="695238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48571" y="2581739"/>
            <a:ext cx="676190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0952" y="2581739"/>
            <a:ext cx="695238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24761" y="2581739"/>
            <a:ext cx="695238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7488" y="4149080"/>
            <a:ext cx="2016223" cy="221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653333" y="5221880"/>
            <a:ext cx="152380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624761" y="5679378"/>
            <a:ext cx="219047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624761" y="6136875"/>
            <a:ext cx="228571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2081904" y="6136875"/>
            <a:ext cx="219047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53333" y="3687357"/>
            <a:ext cx="695238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4865615" y="4227982"/>
            <a:ext cx="2094481" cy="221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6312024" y="3687356"/>
            <a:ext cx="695238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8248571" y="4158611"/>
            <a:ext cx="2094481" cy="221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9670715" y="3687355"/>
            <a:ext cx="695238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2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779"/>
          <a:stretch>
            <a:fillRect/>
          </a:stretch>
        </p:blipFill>
        <p:spPr>
          <a:xfrm>
            <a:off x="767080" y="549275"/>
            <a:ext cx="10800080" cy="1151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3502619"/>
            <a:ext cx="10800000" cy="32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5334" y="4169574"/>
            <a:ext cx="371428" cy="30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3905" y="4169574"/>
            <a:ext cx="371428" cy="30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5810" y="4169574"/>
            <a:ext cx="2304761" cy="30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4857" y="4722195"/>
            <a:ext cx="990476" cy="30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78191" y="5265288"/>
            <a:ext cx="3800000" cy="30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6286" y="5827436"/>
            <a:ext cx="2590476" cy="28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35334" y="6361001"/>
            <a:ext cx="4342857" cy="31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" t="35230"/>
          <a:stretch>
            <a:fillRect/>
          </a:stretch>
        </p:blipFill>
        <p:spPr>
          <a:xfrm>
            <a:off x="1552575" y="1557655"/>
            <a:ext cx="9752330" cy="203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2024-08-02T04:42:11Z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