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4" r:id="rId4"/>
    <p:sldId id="343" r:id="rId5"/>
    <p:sldId id="342" r:id="rId6"/>
    <p:sldId id="341" r:id="rId7"/>
    <p:sldId id="340" r:id="rId8"/>
    <p:sldId id="338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7985" y="2708910"/>
            <a:ext cx="6545580" cy="1206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1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1753792"/>
            <a:ext cx="209523" cy="22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0476" y="2383714"/>
            <a:ext cx="2590476" cy="27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3013636"/>
            <a:ext cx="952380" cy="30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1836" y="3691279"/>
            <a:ext cx="9048328" cy="25589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2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62857" y="3002913"/>
            <a:ext cx="780952" cy="23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4761" y="3670651"/>
            <a:ext cx="314285" cy="18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2380" y="3651572"/>
            <a:ext cx="2323809" cy="23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3333" y="4271614"/>
            <a:ext cx="1914285" cy="276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48571" y="4929812"/>
            <a:ext cx="647619" cy="23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29523" y="5578471"/>
            <a:ext cx="152380" cy="22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2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6190" y="3515482"/>
            <a:ext cx="1123809" cy="2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8571" y="3515482"/>
            <a:ext cx="1266666" cy="2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43809" y="3515482"/>
            <a:ext cx="1266666" cy="2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39047" y="3515482"/>
            <a:ext cx="1266666" cy="2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34285" y="3515482"/>
            <a:ext cx="1266666" cy="2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34285" y="5211838"/>
            <a:ext cx="1904761" cy="30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67619" y="5249958"/>
            <a:ext cx="1171428" cy="22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5238" y="5230898"/>
            <a:ext cx="1647619" cy="27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43809" y="5230898"/>
            <a:ext cx="1304761" cy="27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58095" y="6107666"/>
            <a:ext cx="857142" cy="2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8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3333" y="3107551"/>
            <a:ext cx="704761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9523" y="3107551"/>
            <a:ext cx="685714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77142" y="5205884"/>
            <a:ext cx="219047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34285" y="5205884"/>
            <a:ext cx="228571" cy="22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1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62857" y="5186504"/>
            <a:ext cx="1647619" cy="23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48571" y="5186504"/>
            <a:ext cx="352380" cy="23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24761" y="5186504"/>
            <a:ext cx="685714" cy="23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4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24761" y="4490543"/>
            <a:ext cx="152380" cy="22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095" y="4490543"/>
            <a:ext cx="209523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8095" y="5759079"/>
            <a:ext cx="628571" cy="553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33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2279578"/>
            <a:ext cx="6123809" cy="24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91428" y="2348880"/>
            <a:ext cx="1156500" cy="28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91330" y="2948940"/>
            <a:ext cx="117157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29524" y="3677470"/>
            <a:ext cx="1286556" cy="28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67619" y="4357410"/>
            <a:ext cx="1171428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67619" y="5015598"/>
            <a:ext cx="1171428" cy="22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43809" y="5664247"/>
            <a:ext cx="1171428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43809" y="6322434"/>
            <a:ext cx="1171428" cy="22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735960" y="2348879"/>
            <a:ext cx="1944216" cy="359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757038" y="2948324"/>
            <a:ext cx="1923138" cy="359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7070" y="3613785"/>
            <a:ext cx="192341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9" grpId="0" animBg="1"/>
      <p:bldP spid="11" grpId="0" animBg="1"/>
      <p:bldP spid="12" grpId="0" animBg="1"/>
      <p:bldP spid="13" grpId="0" animBg="1"/>
      <p:bldP spid="14" grpId="0" animBg="1"/>
      <p:bldP spid="2" grpId="0" animBg="1"/>
      <p:bldP spid="4" grpId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1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5447618"/>
            <a:ext cx="2571428" cy="2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6666" y="5419043"/>
            <a:ext cx="4019047" cy="24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6009593"/>
            <a:ext cx="4828571" cy="27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3685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185" y="3960054"/>
            <a:ext cx="3828639" cy="33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9710" y="4540250"/>
            <a:ext cx="602297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185" y="5203665"/>
            <a:ext cx="10381633" cy="82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185" y="6355157"/>
            <a:ext cx="5494535" cy="25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11825" y="3959246"/>
            <a:ext cx="2592288" cy="33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9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4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24761" y="1619180"/>
            <a:ext cx="352380" cy="21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3809" y="1619180"/>
            <a:ext cx="352380" cy="21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10476" y="1619180"/>
            <a:ext cx="219047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1428" y="2248311"/>
            <a:ext cx="209523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43809" y="2248311"/>
            <a:ext cx="219047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10476" y="3468446"/>
            <a:ext cx="2552380" cy="31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81904" y="4135707"/>
            <a:ext cx="1380952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48571" y="4135707"/>
            <a:ext cx="771428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96190" y="5393971"/>
            <a:ext cx="219047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62857" y="5413036"/>
            <a:ext cx="304761" cy="21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767619" y="5403503"/>
            <a:ext cx="314284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20000" y="6023103"/>
            <a:ext cx="847619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4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7142" y="1666848"/>
            <a:ext cx="152380" cy="228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7619" y="1657315"/>
            <a:ext cx="504761" cy="23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3809" y="1657315"/>
            <a:ext cx="647619" cy="23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39047" y="2915589"/>
            <a:ext cx="1171428" cy="23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91428" y="2915589"/>
            <a:ext cx="533333" cy="23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05714" y="2915589"/>
            <a:ext cx="219047" cy="23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51584" y="5085184"/>
            <a:ext cx="28803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51726" y="5044182"/>
            <a:ext cx="288032" cy="257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22190" y="5788527"/>
            <a:ext cx="288032" cy="257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51726" y="5788527"/>
            <a:ext cx="288032" cy="25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2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05714" y="1057113"/>
            <a:ext cx="219047" cy="22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9523" y="1687179"/>
            <a:ext cx="228571" cy="23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3809" y="2966404"/>
            <a:ext cx="828571" cy="23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15238" y="2928218"/>
            <a:ext cx="904761" cy="305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9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53333" y="1628357"/>
            <a:ext cx="857142" cy="2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4761" y="2962289"/>
            <a:ext cx="847619" cy="2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3809" y="4248580"/>
            <a:ext cx="1628571" cy="2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53333" y="4248580"/>
            <a:ext cx="1495238" cy="2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0979"/>
            <a:ext cx="10800000" cy="257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86666" y="2047001"/>
            <a:ext cx="228571" cy="23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114634"/>
            <a:ext cx="10800000" cy="3679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61329" y="3333877"/>
            <a:ext cx="285715" cy="23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47497"/>
            <a:ext cx="10800000" cy="3979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6400" y="1268760"/>
            <a:ext cx="247619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9936" y="2420888"/>
            <a:ext cx="247619" cy="3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9776" y="3861048"/>
            <a:ext cx="285714" cy="31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001351"/>
            <a:ext cx="10800000" cy="2635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71864" y="1221400"/>
            <a:ext cx="247619" cy="24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3952" y="3140968"/>
            <a:ext cx="28803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21249"/>
            <a:ext cx="10800000" cy="1998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968208" y="4509120"/>
            <a:ext cx="276190" cy="22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33769" y="1139318"/>
            <a:ext cx="276190" cy="28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2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05714" y="4704528"/>
            <a:ext cx="1333333" cy="2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58095" y="4675954"/>
            <a:ext cx="1038095" cy="28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81904" y="6009403"/>
            <a:ext cx="371428" cy="2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2024-08-02T03:47:15Z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