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874010"/>
            <a:ext cx="11447145" cy="117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5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1504429"/>
            <a:ext cx="219047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8571" y="1504429"/>
            <a:ext cx="361904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2857" y="2657220"/>
            <a:ext cx="352380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0000" y="2657220"/>
            <a:ext cx="504761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4761" y="3228851"/>
            <a:ext cx="495238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10476" y="4372114"/>
            <a:ext cx="504761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556792"/>
            <a:ext cx="10800000" cy="230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3701" y="2291047"/>
            <a:ext cx="342857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3701" y="2291047"/>
            <a:ext cx="352380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3701" y="2291047"/>
            <a:ext cx="342857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3701" y="2291047"/>
            <a:ext cx="352380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2749" y="3473484"/>
            <a:ext cx="352380" cy="2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1581497"/>
            <a:ext cx="266666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2857" y="2726052"/>
            <a:ext cx="238095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0476" y="4452423"/>
            <a:ext cx="276190" cy="2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0952" y="1047535"/>
            <a:ext cx="219047" cy="2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5238" y="2765644"/>
            <a:ext cx="238095" cy="2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34285" y="3156798"/>
            <a:ext cx="209523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0952" y="3156798"/>
            <a:ext cx="219047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4254388"/>
            <a:ext cx="1552380" cy="24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1832550"/>
            <a:ext cx="2952328" cy="1308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6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047" y="3196368"/>
            <a:ext cx="1971428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3196368"/>
            <a:ext cx="3104761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3721611"/>
            <a:ext cx="2742857" cy="2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047" y="3712061"/>
            <a:ext cx="3628571" cy="2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345252"/>
            <a:ext cx="10800000" cy="2125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59496" y="5556014"/>
            <a:ext cx="3000000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07115" y="5556014"/>
            <a:ext cx="3247619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9496" y="6080360"/>
            <a:ext cx="2638095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16638" y="6070826"/>
            <a:ext cx="4285714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4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1485788"/>
            <a:ext cx="2790476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952" y="1485788"/>
            <a:ext cx="2152380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2019646"/>
            <a:ext cx="2409523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0000" y="2019646"/>
            <a:ext cx="2533333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1090" y="3608070"/>
            <a:ext cx="218122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0952" y="4132574"/>
            <a:ext cx="17546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6805" y="4657090"/>
            <a:ext cx="234124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1428" y="5251396"/>
            <a:ext cx="1600000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00952" y="5251395"/>
            <a:ext cx="2733333" cy="29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38220" y="3608070"/>
            <a:ext cx="161607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61305" y="3608070"/>
            <a:ext cx="246316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9185" y="4657090"/>
            <a:ext cx="181356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43880" y="4657090"/>
            <a:ext cx="254063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1" grpId="0" animBg="1"/>
      <p:bldP spid="12" grpId="0" bldLvl="0" animBg="1"/>
      <p:bldP spid="15" grpId="0" animBg="1"/>
      <p:bldP spid="16" grpId="0" animBg="1"/>
      <p:bldP spid="2" grpId="0" bldLvl="0" animBg="1"/>
      <p:bldP spid="9" grpId="0" bldLvl="0" animBg="1"/>
      <p:bldP spid="10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2024-08-02T06:01:54Z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