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2637155"/>
            <a:ext cx="5332095" cy="1120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7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5520" y="4869160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536" y="5657210"/>
            <a:ext cx="9145016" cy="65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154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5520" y="5877272"/>
            <a:ext cx="41044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4914824"/>
            <a:ext cx="183832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80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410272"/>
            <a:ext cx="580952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2410272"/>
            <a:ext cx="628571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0000" y="3554084"/>
            <a:ext cx="619046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0000" y="4697896"/>
            <a:ext cx="619046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0476" y="5841708"/>
            <a:ext cx="647619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766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10800000" cy="463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0121" y="2323876"/>
            <a:ext cx="609523" cy="4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9168" y="3391584"/>
            <a:ext cx="1412495" cy="5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0121" y="4621354"/>
            <a:ext cx="619047" cy="4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2" t="18937" r="17289" b="2108"/>
          <a:stretch>
            <a:fillRect/>
          </a:stretch>
        </p:blipFill>
        <p:spPr>
          <a:xfrm>
            <a:off x="8973454" y="2852936"/>
            <a:ext cx="3024336" cy="187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983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4190" y="4199490"/>
            <a:ext cx="336977" cy="37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3878339"/>
            <a:ext cx="371428" cy="4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75520" y="4005064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536" y="4869160"/>
            <a:ext cx="374441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5520" y="4005064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4506" y="4841324"/>
            <a:ext cx="5227597" cy="60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