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95" y="2924810"/>
            <a:ext cx="11452860" cy="1146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23" r="20601"/>
          <a:stretch>
            <a:fillRect/>
          </a:stretch>
        </p:blipFill>
        <p:spPr>
          <a:xfrm>
            <a:off x="3071664" y="495000"/>
            <a:ext cx="705678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79576" y="2636912"/>
            <a:ext cx="913902" cy="276190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0" r="28220"/>
          <a:stretch>
            <a:fillRect/>
          </a:stretch>
        </p:blipFill>
        <p:spPr>
          <a:xfrm>
            <a:off x="3270755" y="1737759"/>
            <a:ext cx="6840760" cy="3382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1584" y="2177370"/>
            <a:ext cx="913902" cy="276190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87"/>
          <a:stretch>
            <a:fillRect/>
          </a:stretch>
        </p:blipFill>
        <p:spPr>
          <a:xfrm>
            <a:off x="2783632" y="1052736"/>
            <a:ext cx="7248208" cy="4919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9536" y="1772816"/>
            <a:ext cx="913902" cy="276190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2024-08-02T06:53:51Z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