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6" r:id="rId4"/>
    <p:sldId id="335" r:id="rId5"/>
    <p:sldId id="333" r:id="rId6"/>
    <p:sldId id="332" r:id="rId7"/>
    <p:sldId id="331" r:id="rId8"/>
    <p:sldId id="330" r:id="rId9"/>
    <p:sldId id="329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80" y="76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1275" y="2909887"/>
            <a:ext cx="7029450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53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487488" y="3284984"/>
            <a:ext cx="9865096" cy="172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87488" y="5445224"/>
            <a:ext cx="864096" cy="557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567608" y="5445223"/>
            <a:ext cx="3240360" cy="636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5745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630703"/>
            <a:ext cx="10800000" cy="1083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9" t="62582" r="9726" b="1832"/>
          <a:stretch>
            <a:fillRect/>
          </a:stretch>
        </p:blipFill>
        <p:spPr>
          <a:xfrm>
            <a:off x="2927648" y="260648"/>
            <a:ext cx="6071326" cy="1558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2" y="2420888"/>
            <a:ext cx="5495262" cy="4240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72192" y="2420888"/>
            <a:ext cx="2651799" cy="414169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30966" y="4005064"/>
            <a:ext cx="2455852" cy="25922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628391"/>
            <a:ext cx="10800000" cy="4403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35360" y="990608"/>
            <a:ext cx="228571" cy="41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49645" y="2086794"/>
            <a:ext cx="333333" cy="428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82979" y="3202044"/>
            <a:ext cx="609523" cy="400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9099" y="3717032"/>
            <a:ext cx="3826261" cy="2952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44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34285" y="1190066"/>
            <a:ext cx="1533333" cy="466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91428" y="2295326"/>
            <a:ext cx="1552380" cy="466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064" y="2924944"/>
            <a:ext cx="4631912" cy="3573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69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0000" y="3334365"/>
            <a:ext cx="9760576" cy="495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5480" y="4354065"/>
            <a:ext cx="1944216" cy="495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62857" y="4354065"/>
            <a:ext cx="3657279" cy="486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84405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916832"/>
            <a:ext cx="10800000" cy="971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3" t="43098" r="6646" b="2908"/>
          <a:stretch>
            <a:fillRect/>
          </a:stretch>
        </p:blipFill>
        <p:spPr>
          <a:xfrm>
            <a:off x="3791585" y="222885"/>
            <a:ext cx="4701540" cy="1880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531"/>
          <a:stretch>
            <a:fillRect/>
          </a:stretch>
        </p:blipFill>
        <p:spPr>
          <a:xfrm>
            <a:off x="991870" y="2724785"/>
            <a:ext cx="5497195" cy="4048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7052" y="3529852"/>
            <a:ext cx="5651353" cy="316189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221"/>
          <a:stretch>
            <a:fillRect/>
          </a:stretch>
        </p:blipFill>
        <p:spPr>
          <a:xfrm>
            <a:off x="7120890" y="2787650"/>
            <a:ext cx="4976495" cy="3963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20890" y="2886075"/>
            <a:ext cx="4699000" cy="3786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20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19745" y="1180465"/>
            <a:ext cx="121666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27985" y="3500755"/>
            <a:ext cx="4147820" cy="28809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20280" y="3139440"/>
            <a:ext cx="3893185" cy="3215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2024-08-02T07:24:46Z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