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3009900"/>
            <a:ext cx="92583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87805" y="3140710"/>
            <a:ext cx="9648825" cy="294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>
            <a:fillRect/>
          </a:stretch>
        </p:blipFill>
        <p:spPr>
          <a:xfrm>
            <a:off x="6672580" y="1629410"/>
            <a:ext cx="3488055" cy="149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968"/>
            <a:ext cx="10800000" cy="318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39416" y="1205713"/>
            <a:ext cx="64561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9160" y="2212975"/>
            <a:ext cx="10092055" cy="163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>
            <a:fillRect/>
          </a:stretch>
        </p:blipFill>
        <p:spPr>
          <a:xfrm>
            <a:off x="3072046" y="4004940"/>
            <a:ext cx="5832648" cy="2494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237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5131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016494" y="2852936"/>
            <a:ext cx="363934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87888" y="2862041"/>
            <a:ext cx="23762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16494" y="3861048"/>
            <a:ext cx="407139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3432" y="4869160"/>
            <a:ext cx="367240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46690" y="5889670"/>
            <a:ext cx="50493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96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23704" y="3850372"/>
            <a:ext cx="353425" cy="39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2206" y="3850372"/>
            <a:ext cx="326918" cy="40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2539" y="4955041"/>
            <a:ext cx="326918" cy="40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3371" y="4963878"/>
            <a:ext cx="318082" cy="38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1375" y="6059709"/>
            <a:ext cx="318082" cy="40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3371" y="6059709"/>
            <a:ext cx="344589" cy="40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1904" y="5281184"/>
            <a:ext cx="352380" cy="4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904" y="5281184"/>
            <a:ext cx="342857" cy="4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408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2106" y="4148274"/>
            <a:ext cx="342857" cy="4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3059" y="4148274"/>
            <a:ext cx="342858" cy="41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060848"/>
            <a:ext cx="10800000" cy="2561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9559" y="2988008"/>
            <a:ext cx="485714" cy="40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7654" y="3599743"/>
            <a:ext cx="457142" cy="39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464" y="3551951"/>
            <a:ext cx="485714" cy="40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8" name="矩形 57"/>
          <p:cNvSpPr/>
          <p:nvPr/>
        </p:nvSpPr>
        <p:spPr bwMode="white">
          <a:xfrm>
            <a:off x="2423592" y="3717032"/>
            <a:ext cx="3528392" cy="280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3791744" y="2564904"/>
            <a:ext cx="22322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7464152" y="3717033"/>
            <a:ext cx="3384376" cy="280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8760296" y="2564904"/>
            <a:ext cx="24482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87488" y="2060849"/>
            <a:ext cx="3384376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999656" y="980728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40016" y="2060850"/>
            <a:ext cx="3600400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608168" y="980728"/>
            <a:ext cx="24482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4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>
            <a:fillRect/>
          </a:stretch>
        </p:blipFill>
        <p:spPr>
          <a:xfrm>
            <a:off x="3215556" y="4272910"/>
            <a:ext cx="5832648" cy="2494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8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15480" y="2104268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28248" y="2087143"/>
            <a:ext cx="12241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7488" y="3068960"/>
            <a:ext cx="86409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>
            <a:fillRect/>
          </a:stretch>
        </p:blipFill>
        <p:spPr>
          <a:xfrm>
            <a:off x="2999656" y="3789040"/>
            <a:ext cx="5832648" cy="2494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