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4" r:id="rId4"/>
    <p:sldId id="350" r:id="rId5"/>
    <p:sldId id="349" r:id="rId6"/>
    <p:sldId id="348" r:id="rId7"/>
    <p:sldId id="347" r:id="rId8"/>
    <p:sldId id="345" r:id="rId9"/>
    <p:sldId id="344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>
            <a:fillRect/>
          </a:stretch>
        </p:blipFill>
        <p:spPr>
          <a:xfrm>
            <a:off x="3288030" y="2843530"/>
            <a:ext cx="5808345" cy="117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999538"/>
            <a:ext cx="247619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3286726"/>
            <a:ext cx="285714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725144"/>
            <a:ext cx="3673493" cy="207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1524396"/>
            <a:ext cx="247619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03" y="4281367"/>
            <a:ext cx="10800000" cy="237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504" y="5068332"/>
            <a:ext cx="247619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34935"/>
            <a:ext cx="3384376" cy="21952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48598"/>
            <a:ext cx="3620252" cy="2258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9523" y="5508644"/>
            <a:ext cx="1923809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4248"/>
            <a:ext cx="9145016" cy="2744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39" y="1556792"/>
            <a:ext cx="3754117" cy="280831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534" y="1421498"/>
            <a:ext cx="2094594" cy="234833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7992" y="1412776"/>
            <a:ext cx="2190496" cy="2564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424" y="2072263"/>
            <a:ext cx="3672408" cy="170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4289057"/>
            <a:ext cx="1647619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2074402"/>
            <a:ext cx="4464496" cy="2053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29523" y="4105787"/>
            <a:ext cx="1923809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46"/>
            <a:ext cx="2304256" cy="23374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84784"/>
            <a:ext cx="2160240" cy="19282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072" y="1447266"/>
            <a:ext cx="2327168" cy="23417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1000" y="1484784"/>
            <a:ext cx="2133511" cy="2309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995463"/>
            <a:ext cx="342857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3995463"/>
            <a:ext cx="209523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28" y="3995463"/>
            <a:ext cx="352380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153920"/>
            <a:ext cx="111125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2068847"/>
            <a:ext cx="2916981" cy="231850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98115" y="2153920"/>
            <a:ext cx="580326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865" y="2522220"/>
            <a:ext cx="126746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8770" y="2656205"/>
            <a:ext cx="56426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865" y="3216275"/>
            <a:ext cx="21329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2559395"/>
            <a:ext cx="2586323" cy="2388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599592"/>
            <a:ext cx="647619" cy="2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247349"/>
            <a:ext cx="676190" cy="2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2237823"/>
            <a:ext cx="1304761" cy="2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6666" y="3514286"/>
            <a:ext cx="657142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7" r="18762" b="10271"/>
          <a:stretch>
            <a:fillRect/>
          </a:stretch>
        </p:blipFill>
        <p:spPr>
          <a:xfrm>
            <a:off x="4511824" y="4077072"/>
            <a:ext cx="2880320" cy="209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792232"/>
            <a:ext cx="2361904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0000" y="2792232"/>
            <a:ext cx="2219047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3345268"/>
            <a:ext cx="4533333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888769"/>
            <a:ext cx="4276190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735021"/>
            <a:ext cx="4161904" cy="2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335733"/>
            <a:ext cx="1952380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898305"/>
            <a:ext cx="1104761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4460876"/>
            <a:ext cx="1209523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5013913"/>
            <a:ext cx="1933333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772840"/>
            <a:ext cx="2504761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335319"/>
            <a:ext cx="1933333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3897798"/>
            <a:ext cx="2609523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450743"/>
            <a:ext cx="4000000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496" y="2740026"/>
            <a:ext cx="9912504" cy="155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00" y="4452818"/>
            <a:ext cx="9696480" cy="29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00" y="5017368"/>
            <a:ext cx="3761904" cy="29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900" y="5529426"/>
            <a:ext cx="3761904" cy="29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0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980734"/>
            <a:ext cx="628571" cy="2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971188"/>
            <a:ext cx="638095" cy="2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1591676"/>
            <a:ext cx="1257142" cy="30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2857" y="2909021"/>
            <a:ext cx="371428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990364"/>
            <a:ext cx="638095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2380" y="1630275"/>
            <a:ext cx="8085714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2270186"/>
            <a:ext cx="2209523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1904" y="3540457"/>
            <a:ext cx="952380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6666" y="3540457"/>
            <a:ext cx="942857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7142" y="3540457"/>
            <a:ext cx="1914284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950" y="3516638"/>
            <a:ext cx="5231984" cy="316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8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7619" y="1066523"/>
            <a:ext cx="1314285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5714" y="1686687"/>
            <a:ext cx="333333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1677146"/>
            <a:ext cx="590476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1904" y="2993801"/>
            <a:ext cx="371427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2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999703"/>
            <a:ext cx="361904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6666" y="999703"/>
            <a:ext cx="380952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628800"/>
            <a:ext cx="2736304" cy="276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89285"/>
            <a:ext cx="10800000" cy="171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915048" y="5027220"/>
            <a:ext cx="361904" cy="27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8328" y="5589240"/>
            <a:ext cx="361904" cy="27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590617"/>
            <a:ext cx="247619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1008958"/>
            <a:ext cx="228572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018456"/>
            <a:ext cx="4608512" cy="240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76" y="1057149"/>
            <a:ext cx="24761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2193354"/>
            <a:ext cx="24761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284984"/>
            <a:ext cx="3880817" cy="256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