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30" y="2867025"/>
            <a:ext cx="11448415" cy="119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>
            <a:fillRect/>
          </a:stretch>
        </p:blipFill>
        <p:spPr>
          <a:xfrm>
            <a:off x="2748280" y="1581785"/>
            <a:ext cx="7464425" cy="369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6" r="92666" b="15592"/>
          <a:stretch>
            <a:fillRect/>
          </a:stretch>
        </p:blipFill>
        <p:spPr>
          <a:xfrm>
            <a:off x="1979295" y="2157730"/>
            <a:ext cx="791845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>
            <a:fillRect/>
          </a:stretch>
        </p:blipFill>
        <p:spPr>
          <a:xfrm>
            <a:off x="1535792" y="1291097"/>
            <a:ext cx="9120416" cy="4275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22"/>
          <a:stretch>
            <a:fillRect/>
          </a:stretch>
        </p:blipFill>
        <p:spPr>
          <a:xfrm>
            <a:off x="2972435" y="719455"/>
            <a:ext cx="703199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6" r="92666" b="15592"/>
          <a:stretch>
            <a:fillRect/>
          </a:stretch>
        </p:blipFill>
        <p:spPr>
          <a:xfrm>
            <a:off x="2187575" y="692785"/>
            <a:ext cx="791845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2024-08-02T07:41:16Z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