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3" r:id="rId5"/>
    <p:sldId id="342" r:id="rId6"/>
    <p:sldId id="340" r:id="rId7"/>
    <p:sldId id="339" r:id="rId8"/>
    <p:sldId id="338" r:id="rId9"/>
    <p:sldId id="337" r:id="rId10"/>
    <p:sldId id="336" r:id="rId11"/>
    <p:sldId id="335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664"/>
          <a:stretch>
            <a:fillRect/>
          </a:stretch>
        </p:blipFill>
        <p:spPr>
          <a:xfrm>
            <a:off x="4008120" y="2637155"/>
            <a:ext cx="4683760" cy="139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9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13" y="4398292"/>
            <a:ext cx="10800000" cy="201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矩形 34"/>
          <p:cNvSpPr/>
          <p:nvPr/>
        </p:nvSpPr>
        <p:spPr bwMode="white">
          <a:xfrm>
            <a:off x="1105535" y="2343150"/>
            <a:ext cx="1461770" cy="180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279576" y="1628800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439816" y="2348880"/>
            <a:ext cx="1944216" cy="185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951984" y="1628800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081435" y="2351042"/>
            <a:ext cx="1728192" cy="179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590445" y="1628800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105713" y="5229200"/>
            <a:ext cx="2037959" cy="118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279576" y="4605157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392944" y="5136469"/>
            <a:ext cx="2037959" cy="118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951984" y="4564221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8029350" y="5240299"/>
            <a:ext cx="2037959" cy="118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9624392" y="4511281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356992"/>
            <a:ext cx="4693021" cy="201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2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1629093"/>
            <a:ext cx="2371428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2220378"/>
            <a:ext cx="2647619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3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1609878"/>
            <a:ext cx="371427" cy="30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3809" y="4260639"/>
            <a:ext cx="1571428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4899491"/>
            <a:ext cx="1371428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5509739"/>
            <a:ext cx="1352380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6666" y="6129521"/>
            <a:ext cx="4552380" cy="26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476" y="4206038"/>
            <a:ext cx="323809" cy="2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7619" y="4206038"/>
            <a:ext cx="323809" cy="2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7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686182"/>
            <a:ext cx="4266666" cy="2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7619" y="2325052"/>
            <a:ext cx="9352381" cy="2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2963922"/>
            <a:ext cx="5228571" cy="25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5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4234894"/>
            <a:ext cx="6066666" cy="25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4874283"/>
            <a:ext cx="3866666" cy="26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498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8141" y="2790318"/>
            <a:ext cx="5621376" cy="26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8141" y="3387546"/>
            <a:ext cx="5801487" cy="26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9182" y="4003734"/>
            <a:ext cx="2625836" cy="21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8141" y="4572522"/>
            <a:ext cx="5839406" cy="26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5539" y="5198189"/>
            <a:ext cx="2834387" cy="21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8141" y="5766977"/>
            <a:ext cx="9792380" cy="26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620" y="6364205"/>
            <a:ext cx="9166730" cy="26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9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907001"/>
            <a:ext cx="2342857" cy="21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3507813"/>
            <a:ext cx="2361904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523" y="4108626"/>
            <a:ext cx="3161904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952" y="4699902"/>
            <a:ext cx="2638095" cy="21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952" y="5300714"/>
            <a:ext cx="2104761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10476" y="5300714"/>
            <a:ext cx="2780952" cy="21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0000" y="5882454"/>
            <a:ext cx="3580952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2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885789"/>
            <a:ext cx="2390476" cy="2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0476" y="2885789"/>
            <a:ext cx="2647619" cy="2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466924"/>
            <a:ext cx="2933333" cy="2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2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1676455"/>
            <a:ext cx="3342857" cy="30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1903" y="1657390"/>
            <a:ext cx="295238" cy="28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2857" y="2448646"/>
            <a:ext cx="352380" cy="2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2380" y="2458179"/>
            <a:ext cx="628571" cy="22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48571" y="2420047"/>
            <a:ext cx="1219047" cy="28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43809" y="3182704"/>
            <a:ext cx="1485714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39047" y="3926296"/>
            <a:ext cx="1180952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72380" y="3926296"/>
            <a:ext cx="600000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62857" y="5375345"/>
            <a:ext cx="1304761" cy="28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24761" y="5403945"/>
            <a:ext cx="704761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3333" y="1924989"/>
            <a:ext cx="342857" cy="2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9523" y="1924989"/>
            <a:ext cx="342857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 flipV="1">
            <a:off x="8398170" y="1924988"/>
            <a:ext cx="298019" cy="2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4761" y="2723185"/>
            <a:ext cx="288032" cy="27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8570" y="2756411"/>
            <a:ext cx="247619" cy="15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58095" y="2723185"/>
            <a:ext cx="322281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05714" y="3508471"/>
            <a:ext cx="1047619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29523" y="4242977"/>
            <a:ext cx="1047619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4761" y="4987023"/>
            <a:ext cx="209523" cy="2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67619" y="4987023"/>
            <a:ext cx="371427" cy="2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72380" y="5721529"/>
            <a:ext cx="1476190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00952" y="5721529"/>
            <a:ext cx="523809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2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4761" y="1162148"/>
            <a:ext cx="219047" cy="2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5238" y="1162148"/>
            <a:ext cx="219047" cy="2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6190" y="1954560"/>
            <a:ext cx="209523" cy="2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8571" y="1954560"/>
            <a:ext cx="228571" cy="2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3809" y="2689689"/>
            <a:ext cx="219047" cy="2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15238" y="4207682"/>
            <a:ext cx="695238" cy="2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710815"/>
            <a:ext cx="10800000" cy="206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3728153" y="6302248"/>
            <a:ext cx="666666" cy="2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4761" y="1677425"/>
            <a:ext cx="228571" cy="23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3538529"/>
            <a:ext cx="247619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5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267442"/>
            <a:ext cx="285714" cy="2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000" y="4135858"/>
            <a:ext cx="257142" cy="2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8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9047" y="961358"/>
            <a:ext cx="276190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238" y="4838307"/>
            <a:ext cx="257142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4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238" y="942355"/>
            <a:ext cx="257141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666" y="4163398"/>
            <a:ext cx="247619" cy="2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5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2365227"/>
            <a:ext cx="676190" cy="2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238" y="2365227"/>
            <a:ext cx="838095" cy="2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71" y="2365227"/>
            <a:ext cx="695238" cy="2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29523" y="2365227"/>
            <a:ext cx="828571" cy="2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3809" y="3024040"/>
            <a:ext cx="533333" cy="2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15238" y="3024040"/>
            <a:ext cx="838095" cy="2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0476" y="3024040"/>
            <a:ext cx="695238" cy="2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48571" y="3024040"/>
            <a:ext cx="695238" cy="2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2024-08-02T04:00:13Z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