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B1B7E-A906-5407-5036-62C6627D66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6"/>
          <a:stretch/>
        </p:blipFill>
        <p:spPr>
          <a:xfrm>
            <a:off x="1703512" y="2852936"/>
            <a:ext cx="8640960" cy="148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F92F1-9268-F197-5A27-B55695A780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16553-D901-36C9-800C-6030997E5ED6}"/>
              </a:ext>
            </a:extLst>
          </p:cNvPr>
          <p:cNvSpPr/>
          <p:nvPr/>
        </p:nvSpPr>
        <p:spPr bwMode="white">
          <a:xfrm>
            <a:off x="2777142" y="3724673"/>
            <a:ext cx="695238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470C1-C698-A385-D0A8-4B4DF520F2B5}"/>
              </a:ext>
            </a:extLst>
          </p:cNvPr>
          <p:cNvSpPr/>
          <p:nvPr/>
        </p:nvSpPr>
        <p:spPr bwMode="white">
          <a:xfrm>
            <a:off x="6015238" y="3724673"/>
            <a:ext cx="5152380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16CF5-0080-90A0-D77F-D3081B46017A}"/>
              </a:ext>
            </a:extLst>
          </p:cNvPr>
          <p:cNvSpPr/>
          <p:nvPr/>
        </p:nvSpPr>
        <p:spPr bwMode="white">
          <a:xfrm>
            <a:off x="2158095" y="4305914"/>
            <a:ext cx="2733333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5FE46B-1CEF-49A2-0902-A81CF585DA10}"/>
              </a:ext>
            </a:extLst>
          </p:cNvPr>
          <p:cNvSpPr/>
          <p:nvPr/>
        </p:nvSpPr>
        <p:spPr bwMode="white">
          <a:xfrm>
            <a:off x="1034285" y="4849041"/>
            <a:ext cx="6257142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0D387-C812-4165-52E4-BE018B6FE0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151BE-1CA6-B2A2-FCF0-2F7E0C79AFDA}"/>
              </a:ext>
            </a:extLst>
          </p:cNvPr>
          <p:cNvSpPr/>
          <p:nvPr/>
        </p:nvSpPr>
        <p:spPr bwMode="white">
          <a:xfrm>
            <a:off x="1348571" y="2707610"/>
            <a:ext cx="1980952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5D9C13-C7DE-D7A5-26D2-21539594ABB0}"/>
              </a:ext>
            </a:extLst>
          </p:cNvPr>
          <p:cNvSpPr/>
          <p:nvPr/>
        </p:nvSpPr>
        <p:spPr bwMode="white">
          <a:xfrm>
            <a:off x="1091428" y="3270539"/>
            <a:ext cx="1752380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FC7C3-50B9-75E0-AEC8-AB71695F445B}"/>
              </a:ext>
            </a:extLst>
          </p:cNvPr>
          <p:cNvSpPr/>
          <p:nvPr/>
        </p:nvSpPr>
        <p:spPr bwMode="white">
          <a:xfrm>
            <a:off x="1091428" y="3833468"/>
            <a:ext cx="1561904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C45C22-616A-A52F-0B75-A428E480CECB}"/>
              </a:ext>
            </a:extLst>
          </p:cNvPr>
          <p:cNvSpPr/>
          <p:nvPr/>
        </p:nvSpPr>
        <p:spPr bwMode="white">
          <a:xfrm>
            <a:off x="983432" y="4310526"/>
            <a:ext cx="3240360" cy="34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7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207EA-8555-1A3F-1E33-270F3A91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D5ECB-F5A7-4718-D041-702CD0173110}"/>
              </a:ext>
            </a:extLst>
          </p:cNvPr>
          <p:cNvSpPr/>
          <p:nvPr/>
        </p:nvSpPr>
        <p:spPr bwMode="white">
          <a:xfrm>
            <a:off x="1034285" y="2117294"/>
            <a:ext cx="2104761" cy="27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C99F2-65E7-A788-94CF-129896A8DA6C}"/>
              </a:ext>
            </a:extLst>
          </p:cNvPr>
          <p:cNvSpPr/>
          <p:nvPr/>
        </p:nvSpPr>
        <p:spPr bwMode="white">
          <a:xfrm>
            <a:off x="1053333" y="2680764"/>
            <a:ext cx="3847619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A5FD9-8FD1-64FA-FEE3-DEE2CC377929}"/>
              </a:ext>
            </a:extLst>
          </p:cNvPr>
          <p:cNvSpPr/>
          <p:nvPr/>
        </p:nvSpPr>
        <p:spPr bwMode="white">
          <a:xfrm>
            <a:off x="1043809" y="3225133"/>
            <a:ext cx="5780952" cy="3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1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7AB5A-2852-1044-634A-9C4CE0B3D6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A0460-BE7F-48BA-F088-FEC892F1CC6C}"/>
              </a:ext>
            </a:extLst>
          </p:cNvPr>
          <p:cNvSpPr/>
          <p:nvPr/>
        </p:nvSpPr>
        <p:spPr bwMode="white">
          <a:xfrm>
            <a:off x="1377142" y="2724105"/>
            <a:ext cx="2266666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FDBEB-5EF1-019C-2124-024AB2B71C7F}"/>
              </a:ext>
            </a:extLst>
          </p:cNvPr>
          <p:cNvSpPr/>
          <p:nvPr/>
        </p:nvSpPr>
        <p:spPr bwMode="white">
          <a:xfrm>
            <a:off x="1091428" y="3295795"/>
            <a:ext cx="1428571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E41DC-E1AF-1413-48D4-C5245B2846BE}"/>
              </a:ext>
            </a:extLst>
          </p:cNvPr>
          <p:cNvSpPr/>
          <p:nvPr/>
        </p:nvSpPr>
        <p:spPr bwMode="white">
          <a:xfrm>
            <a:off x="1091428" y="3848429"/>
            <a:ext cx="1238095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DC3B7-B353-AC0D-A500-25B255484DE8}"/>
              </a:ext>
            </a:extLst>
          </p:cNvPr>
          <p:cNvSpPr/>
          <p:nvPr/>
        </p:nvSpPr>
        <p:spPr bwMode="white">
          <a:xfrm>
            <a:off x="1043809" y="4401063"/>
            <a:ext cx="5942857" cy="3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6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79EC3-2E3A-B01F-33F2-61D104D1F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C3544D-BC97-75E6-00E4-2C25EE238E5E}"/>
              </a:ext>
            </a:extLst>
          </p:cNvPr>
          <p:cNvSpPr/>
          <p:nvPr/>
        </p:nvSpPr>
        <p:spPr bwMode="white">
          <a:xfrm>
            <a:off x="1062857" y="2067953"/>
            <a:ext cx="2028571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C4B95-CEE0-1789-72A3-513B840A7A59}"/>
              </a:ext>
            </a:extLst>
          </p:cNvPr>
          <p:cNvSpPr/>
          <p:nvPr/>
        </p:nvSpPr>
        <p:spPr bwMode="white">
          <a:xfrm>
            <a:off x="1024761" y="2640239"/>
            <a:ext cx="4514285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F8753-7F88-92D4-C6C3-AC46085D8F51}"/>
              </a:ext>
            </a:extLst>
          </p:cNvPr>
          <p:cNvSpPr/>
          <p:nvPr/>
        </p:nvSpPr>
        <p:spPr bwMode="white">
          <a:xfrm>
            <a:off x="1024761" y="3212526"/>
            <a:ext cx="1657142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95F593-70EC-1E31-B247-0F68CB8F258D}"/>
              </a:ext>
            </a:extLst>
          </p:cNvPr>
          <p:cNvSpPr/>
          <p:nvPr/>
        </p:nvSpPr>
        <p:spPr bwMode="white">
          <a:xfrm>
            <a:off x="1043809" y="3756198"/>
            <a:ext cx="5457142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0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0A1DB-6693-F590-3A59-6BD3582153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1FA62-A2D0-A34A-C023-31C1BF65DD12}"/>
              </a:ext>
            </a:extLst>
          </p:cNvPr>
          <p:cNvSpPr/>
          <p:nvPr/>
        </p:nvSpPr>
        <p:spPr bwMode="white">
          <a:xfrm>
            <a:off x="1043809" y="2117602"/>
            <a:ext cx="2571428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7F2C5-F244-E0DC-5D05-25C3CDDBF9DD}"/>
              </a:ext>
            </a:extLst>
          </p:cNvPr>
          <p:cNvSpPr/>
          <p:nvPr/>
        </p:nvSpPr>
        <p:spPr bwMode="white">
          <a:xfrm>
            <a:off x="1043809" y="2681207"/>
            <a:ext cx="3219047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547A04-FB9D-8A31-2E25-61936097C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068960"/>
            <a:ext cx="10800000" cy="33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472761-47F6-B196-AAF7-F1EB0040D459}"/>
              </a:ext>
            </a:extLst>
          </p:cNvPr>
          <p:cNvSpPr/>
          <p:nvPr/>
        </p:nvSpPr>
        <p:spPr bwMode="white">
          <a:xfrm>
            <a:off x="1008536" y="4266941"/>
            <a:ext cx="2783207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7FA3ED-2043-F1AA-0913-ADE99FF390C5}"/>
              </a:ext>
            </a:extLst>
          </p:cNvPr>
          <p:cNvSpPr/>
          <p:nvPr/>
        </p:nvSpPr>
        <p:spPr bwMode="white">
          <a:xfrm>
            <a:off x="1075214" y="4864997"/>
            <a:ext cx="5476190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79CB8E-4CE8-5554-E96B-570214524CE2}"/>
              </a:ext>
            </a:extLst>
          </p:cNvPr>
          <p:cNvSpPr/>
          <p:nvPr/>
        </p:nvSpPr>
        <p:spPr bwMode="white">
          <a:xfrm>
            <a:off x="1075214" y="5436793"/>
            <a:ext cx="2428498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731BD1-5029-C28D-69FA-9D6B400F1FDC}"/>
              </a:ext>
            </a:extLst>
          </p:cNvPr>
          <p:cNvSpPr/>
          <p:nvPr/>
        </p:nvSpPr>
        <p:spPr bwMode="white">
          <a:xfrm>
            <a:off x="1094262" y="5951529"/>
            <a:ext cx="4495238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0592F-281E-AA91-4F14-C8C204345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FC314-7566-FEDD-7975-DDFACD1C1B90}"/>
              </a:ext>
            </a:extLst>
          </p:cNvPr>
          <p:cNvSpPr/>
          <p:nvPr/>
        </p:nvSpPr>
        <p:spPr bwMode="white">
          <a:xfrm>
            <a:off x="1024761" y="2048322"/>
            <a:ext cx="2590476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57073-65BC-5B1C-75EF-4DD2EC2881BF}"/>
              </a:ext>
            </a:extLst>
          </p:cNvPr>
          <p:cNvSpPr/>
          <p:nvPr/>
        </p:nvSpPr>
        <p:spPr bwMode="white">
          <a:xfrm>
            <a:off x="1043809" y="2610814"/>
            <a:ext cx="3857142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AE1B3-8776-4ED6-3C2A-176B1797C243}"/>
              </a:ext>
            </a:extLst>
          </p:cNvPr>
          <p:cNvSpPr/>
          <p:nvPr/>
        </p:nvSpPr>
        <p:spPr bwMode="white">
          <a:xfrm>
            <a:off x="1024761" y="3163772"/>
            <a:ext cx="5857142" cy="87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6BD0A7-92E4-ADA1-BFCD-5E7E2019885D}"/>
              </a:ext>
            </a:extLst>
          </p:cNvPr>
          <p:cNvSpPr/>
          <p:nvPr/>
        </p:nvSpPr>
        <p:spPr bwMode="white">
          <a:xfrm>
            <a:off x="1024761" y="4298293"/>
            <a:ext cx="3714285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B6F4B0-7621-5AAB-C181-B678B871D80D}"/>
              </a:ext>
            </a:extLst>
          </p:cNvPr>
          <p:cNvSpPr/>
          <p:nvPr/>
        </p:nvSpPr>
        <p:spPr bwMode="white">
          <a:xfrm>
            <a:off x="1043809" y="4870319"/>
            <a:ext cx="3371428" cy="27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185BD0-74CA-059A-6536-D929DC08A55A}"/>
              </a:ext>
            </a:extLst>
          </p:cNvPr>
          <p:cNvSpPr/>
          <p:nvPr/>
        </p:nvSpPr>
        <p:spPr bwMode="white">
          <a:xfrm>
            <a:off x="1043809" y="5423277"/>
            <a:ext cx="10514286" cy="100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2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2024-07-31T06:58:22Z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