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512" y="2957512"/>
            <a:ext cx="100869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90" y="1286232"/>
            <a:ext cx="10800000" cy="389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39690" y="1484784"/>
            <a:ext cx="64524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0654" y="2492896"/>
            <a:ext cx="377719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3489325"/>
            <a:ext cx="974661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2857" y="3937110"/>
            <a:ext cx="371428" cy="42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5005272"/>
            <a:ext cx="638095" cy="4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1018792"/>
            <a:ext cx="638095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087237"/>
            <a:ext cx="914285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2087237"/>
            <a:ext cx="657142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243205"/>
            <a:ext cx="952380" cy="4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619" y="4243205"/>
            <a:ext cx="657142" cy="4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2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7723" y="3815833"/>
            <a:ext cx="349837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6285" y="3815833"/>
            <a:ext cx="322926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6693" y="4865613"/>
            <a:ext cx="322926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1732" y="4865613"/>
            <a:ext cx="313956" cy="40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4877" y="5915393"/>
            <a:ext cx="331896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2762" y="5915393"/>
            <a:ext cx="322926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567608" y="3573016"/>
            <a:ext cx="2808312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75720" y="2492896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12020" y="3573015"/>
            <a:ext cx="2916427" cy="266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256240" y="2420888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1487488" y="2060848"/>
            <a:ext cx="3456384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83632" y="1052736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153513" y="1988840"/>
            <a:ext cx="3456384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464152" y="1050752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2132856"/>
            <a:ext cx="3384376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9616" y="1052736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096000" y="2193588"/>
            <a:ext cx="3384376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320136" y="1006738"/>
            <a:ext cx="2304256" cy="55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6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3176972"/>
            <a:ext cx="3456384" cy="6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75520" y="4149080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75520" y="5085184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47528" y="6030001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800000" cy="392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6" y="1300528"/>
            <a:ext cx="3566488" cy="4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622" y="2282166"/>
            <a:ext cx="6404530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1072" y="3220086"/>
            <a:ext cx="29446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072" y="4240630"/>
            <a:ext cx="6833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