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6" r:id="rId4"/>
    <p:sldId id="32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924810"/>
            <a:ext cx="11454765" cy="117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1"/>
          <a:stretch>
            <a:fillRect/>
          </a:stretch>
        </p:blipFill>
        <p:spPr>
          <a:xfrm>
            <a:off x="2567345" y="627110"/>
            <a:ext cx="91109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241" y="3212976"/>
            <a:ext cx="1049462" cy="33342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"/>
          <a:stretch>
            <a:fillRect/>
          </a:stretch>
        </p:blipFill>
        <p:spPr>
          <a:xfrm>
            <a:off x="3215355" y="764322"/>
            <a:ext cx="8185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893" y="1772434"/>
            <a:ext cx="1049462" cy="333429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