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335" y="1917065"/>
            <a:ext cx="11657330" cy="2947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588645"/>
            <a:ext cx="8800465" cy="611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082800" y="4320540"/>
            <a:ext cx="308229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63750" y="5107940"/>
            <a:ext cx="247332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82800" y="6021070"/>
            <a:ext cx="343090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43809" y="3994769"/>
            <a:ext cx="371428" cy="4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91428" y="4004308"/>
            <a:ext cx="228571" cy="41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8095" y="5101232"/>
            <a:ext cx="352380" cy="4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67619" y="5101232"/>
            <a:ext cx="342857" cy="4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268760"/>
            <a:ext cx="10800000" cy="222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0821" y="1611771"/>
            <a:ext cx="657142" cy="4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0345" y="1611771"/>
            <a:ext cx="352380" cy="4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0345" y="2736087"/>
            <a:ext cx="342857" cy="4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0821" y="2736087"/>
            <a:ext cx="342858" cy="4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2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9523" y="1400112"/>
            <a:ext cx="333333" cy="41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0952" y="1400112"/>
            <a:ext cx="342857" cy="41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9523" y="2515734"/>
            <a:ext cx="333333" cy="4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0952" y="2515734"/>
            <a:ext cx="342857" cy="4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9523" y="4251146"/>
            <a:ext cx="333333" cy="41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10476" y="4251146"/>
            <a:ext cx="333333" cy="41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29523" y="5366768"/>
            <a:ext cx="333333" cy="41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10476" y="5366768"/>
            <a:ext cx="333333" cy="41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6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8571" y="2554146"/>
            <a:ext cx="657142" cy="43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2857" y="2554146"/>
            <a:ext cx="647618" cy="43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8571" y="3660406"/>
            <a:ext cx="657142" cy="43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62857" y="3660406"/>
            <a:ext cx="647618" cy="43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8571" y="4766667"/>
            <a:ext cx="657142" cy="43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53333" y="4766667"/>
            <a:ext cx="657142" cy="43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48571" y="5882464"/>
            <a:ext cx="657142" cy="42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53333" y="5882464"/>
            <a:ext cx="657142" cy="42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721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775520" y="5085184"/>
            <a:ext cx="3456384" cy="51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03214" y="6029235"/>
            <a:ext cx="6381017" cy="51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1141689"/>
            <a:ext cx="10800000" cy="4574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34980" y="2061210"/>
            <a:ext cx="1423670" cy="31661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67408" y="3317659"/>
            <a:ext cx="7056784" cy="543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2260" y="4328276"/>
            <a:ext cx="5941812" cy="51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3272" y="5373216"/>
            <a:ext cx="6638872" cy="51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237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4490" y="314960"/>
            <a:ext cx="2714625" cy="20821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2024-08-02T06:58:14Z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