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>
            <a:fillRect/>
          </a:stretch>
        </p:blipFill>
        <p:spPr>
          <a:xfrm>
            <a:off x="3215640" y="2708910"/>
            <a:ext cx="6456045" cy="123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714486"/>
            <a:ext cx="285714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3001322"/>
            <a:ext cx="228571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80" y="2775156"/>
            <a:ext cx="1571428" cy="116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824" y="2804306"/>
            <a:ext cx="1800200" cy="116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224" y="2996952"/>
            <a:ext cx="2304256" cy="97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711624" y="2708920"/>
            <a:ext cx="16561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1864" y="2708920"/>
            <a:ext cx="1944216" cy="157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8168" y="2132856"/>
            <a:ext cx="1728192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137955"/>
            <a:ext cx="600000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3137955"/>
            <a:ext cx="447619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3137955"/>
            <a:ext cx="476190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3137955"/>
            <a:ext cx="609523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2336597"/>
            <a:ext cx="219047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2336597"/>
            <a:ext cx="219047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2976319"/>
            <a:ext cx="219047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2976319"/>
            <a:ext cx="219047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3625590"/>
            <a:ext cx="361904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619" y="3625590"/>
            <a:ext cx="209523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296532"/>
            <a:ext cx="2647619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897295"/>
            <a:ext cx="2647619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488523"/>
            <a:ext cx="2647619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8" y="4079652"/>
            <a:ext cx="10800000" cy="203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89684" y="5547064"/>
            <a:ext cx="3704761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850347"/>
            <a:ext cx="197142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441789"/>
            <a:ext cx="3457142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033231"/>
            <a:ext cx="2628571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605593"/>
            <a:ext cx="3314285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877125"/>
            <a:ext cx="2066666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877125"/>
            <a:ext cx="2371428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468036"/>
            <a:ext cx="4152380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4049417"/>
            <a:ext cx="3323809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4640328"/>
            <a:ext cx="4409523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34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103839"/>
            <a:ext cx="4819047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684916"/>
            <a:ext cx="3733333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33633"/>
            <a:ext cx="10800000" cy="361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575067" y="5214592"/>
            <a:ext cx="3171428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4114" y="5214592"/>
            <a:ext cx="4009523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6019" y="5815970"/>
            <a:ext cx="2904761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7924" y="5806425"/>
            <a:ext cx="2638095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75067" y="6398257"/>
            <a:ext cx="4133333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1428" y="2914629"/>
            <a:ext cx="38095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2914629"/>
            <a:ext cx="38095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8571" y="3514893"/>
            <a:ext cx="2790476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162797"/>
            <a:ext cx="3200000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2132856"/>
            <a:ext cx="2016224" cy="1816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589960"/>
            <a:ext cx="21904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2380" y="1551861"/>
            <a:ext cx="352380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209053"/>
            <a:ext cx="342857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333" y="2209053"/>
            <a:ext cx="666666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6199824"/>
            <a:ext cx="990476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095" y="6209348"/>
            <a:ext cx="638095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2857" y="6209348"/>
            <a:ext cx="990476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2857" y="6209348"/>
            <a:ext cx="1257142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05276"/>
            <a:ext cx="1714285" cy="2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2305276"/>
            <a:ext cx="1695238" cy="2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05718"/>
            <a:ext cx="3047619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87098"/>
            <a:ext cx="2619047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496" y="4087540"/>
            <a:ext cx="9865265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87982"/>
            <a:ext cx="3142857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1123642"/>
            <a:ext cx="333333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04" y="1781686"/>
            <a:ext cx="342857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2458803"/>
            <a:ext cx="533333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95" y="2458803"/>
            <a:ext cx="866666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3116848"/>
            <a:ext cx="380952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428" y="3116848"/>
            <a:ext cx="361904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81904" y="3765355"/>
            <a:ext cx="666666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190" y="3765355"/>
            <a:ext cx="352379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6190" y="4394788"/>
            <a:ext cx="885714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7619" y="5052832"/>
            <a:ext cx="600000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3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939980" y="1700808"/>
            <a:ext cx="360040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1584" y="3196001"/>
            <a:ext cx="288031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144" y="3212976"/>
            <a:ext cx="288031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8145" y="4046855"/>
            <a:ext cx="30988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4815" y="4046855"/>
            <a:ext cx="32258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961416"/>
            <a:ext cx="38095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1609445"/>
            <a:ext cx="219047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2247943"/>
            <a:ext cx="533333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3534470"/>
            <a:ext cx="371428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56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5047" y="2571493"/>
            <a:ext cx="276190" cy="23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91428" y="1056642"/>
            <a:ext cx="247619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354003"/>
            <a:ext cx="238095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285" y="4280583"/>
            <a:ext cx="247619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1707277"/>
            <a:ext cx="238095" cy="2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41" y="2825489"/>
            <a:ext cx="10800000" cy="317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87036" y="3025898"/>
            <a:ext cx="228571" cy="2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2024-08-02T03:55:37Z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