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40" y="100"/>
      </p:cViewPr>
      <p:guideLst>
        <p:guide orient="horz" pos="2193"/>
        <p:guide pos="3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94"/>
          <a:stretch>
            <a:fillRect/>
          </a:stretch>
        </p:blipFill>
        <p:spPr>
          <a:xfrm>
            <a:off x="2063750" y="2708910"/>
            <a:ext cx="7985125" cy="154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524280"/>
            <a:ext cx="1085715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2115643"/>
            <a:ext cx="485714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2115643"/>
            <a:ext cx="1228571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6666" y="3326983"/>
            <a:ext cx="371428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619" y="3336521"/>
            <a:ext cx="36190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1428" y="3946960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047" y="3946960"/>
            <a:ext cx="209523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3333" y="3946960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6666" y="4547861"/>
            <a:ext cx="161904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0952" y="5148762"/>
            <a:ext cx="523809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10476" y="5148762"/>
            <a:ext cx="371428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6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037823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1037823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2230008"/>
            <a:ext cx="380952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619" y="4032591"/>
            <a:ext cx="361904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4285" y="4633452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7142" y="5224776"/>
            <a:ext cx="390476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212868"/>
            <a:ext cx="276190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038109"/>
            <a:ext cx="228571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904274"/>
            <a:ext cx="247619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2105621"/>
            <a:ext cx="257142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3306967"/>
            <a:ext cx="247619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2181423"/>
            <a:ext cx="1847619" cy="163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4678587"/>
            <a:ext cx="3057142" cy="125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160D122-9F9F-868F-7CC8-CD2217068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3211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81AAA-75BD-3704-7003-795D4D305D2A}"/>
              </a:ext>
            </a:extLst>
          </p:cNvPr>
          <p:cNvSpPr/>
          <p:nvPr/>
        </p:nvSpPr>
        <p:spPr bwMode="white">
          <a:xfrm>
            <a:off x="4439816" y="1700808"/>
            <a:ext cx="504056" cy="46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1E9A9-F83D-1ACF-8B74-40AFD2903AA5}"/>
              </a:ext>
            </a:extLst>
          </p:cNvPr>
          <p:cNvSpPr/>
          <p:nvPr/>
        </p:nvSpPr>
        <p:spPr bwMode="white">
          <a:xfrm>
            <a:off x="6810115" y="1764432"/>
            <a:ext cx="423664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B832C-C8C2-1A47-85AA-931C04216496}"/>
              </a:ext>
            </a:extLst>
          </p:cNvPr>
          <p:cNvSpPr/>
          <p:nvPr/>
        </p:nvSpPr>
        <p:spPr bwMode="white">
          <a:xfrm>
            <a:off x="8976320" y="1732620"/>
            <a:ext cx="423664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7183442-E3DC-AA65-C679-CE37170B4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014" y="2276872"/>
            <a:ext cx="3750295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174310"/>
            <a:ext cx="4942857" cy="30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775854"/>
            <a:ext cx="2838095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377397"/>
            <a:ext cx="6971428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978941"/>
            <a:ext cx="3590476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M5Y2YyNDk0M2QzYjI3MjgyMGMxOTNlNmRiMGY2N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65</cp:revision>
  <dcterms:created xsi:type="dcterms:W3CDTF">2015-09-16T06:44:00Z</dcterms:created>
  <dcterms:modified xsi:type="dcterms:W3CDTF">2024-07-31T03:17:41Z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